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1" r:id="rId5"/>
    <p:sldMasterId id="2147483792" r:id="rId6"/>
    <p:sldMasterId id="2147483793" r:id="rId7"/>
    <p:sldMasterId id="2147483794" r:id="rId8"/>
    <p:sldMasterId id="2147483795" r:id="rId9"/>
    <p:sldMasterId id="2147483796" r:id="rId10"/>
    <p:sldMasterId id="214748379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Lst>
  <p:sldSz cy="5143500" cx="9144000"/>
  <p:notesSz cx="6858000" cy="9144000"/>
  <p:embeddedFontLst>
    <p:embeddedFont>
      <p:font typeface="Inter SemiBold"/>
      <p:regular r:id="rId67"/>
      <p:bold r:id="rId68"/>
    </p:embeddedFont>
    <p:embeddedFont>
      <p:font typeface="Roboto"/>
      <p:regular r:id="rId69"/>
      <p:bold r:id="rId70"/>
      <p:italic r:id="rId71"/>
      <p:boldItalic r:id="rId72"/>
    </p:embeddedFont>
    <p:embeddedFont>
      <p:font typeface="Arimo"/>
      <p:regular r:id="rId73"/>
      <p:bold r:id="rId74"/>
      <p:italic r:id="rId75"/>
      <p:boldItalic r:id="rId76"/>
    </p:embeddedFont>
    <p:embeddedFont>
      <p:font typeface="Inter"/>
      <p:regular r:id="rId77"/>
      <p:bold r:id="rId78"/>
    </p:embeddedFont>
    <p:embeddedFont>
      <p:font typeface="Sawarabi Gothic"/>
      <p:regular r:id="rId79"/>
    </p:embeddedFont>
    <p:embeddedFont>
      <p:font typeface="Helvetica Neue"/>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6745F2-23FF-4B77-9B04-F33204DBB28A}">
  <a:tblStyle styleId="{4A6745F2-23FF-4B77-9B04-F33204DBB2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A12B744-E507-4243-9F25-1495FDC6A16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3A3DBA-8DE3-4695-A5F0-695DA6600C15}"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F8EC33E-6751-4926-8AD5-EFA239F31632}"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83" Type="http://schemas.openxmlformats.org/officeDocument/2006/relationships/font" Target="fonts/HelveticaNeue-boldItalic.fntdata"/><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Arimo-regular.fntdata"/><Relationship Id="rId72" Type="http://schemas.openxmlformats.org/officeDocument/2006/relationships/font" Target="fonts/Roboto-boldItalic.fntdata"/><Relationship Id="rId31" Type="http://schemas.openxmlformats.org/officeDocument/2006/relationships/slide" Target="slides/slide19.xml"/><Relationship Id="rId75" Type="http://schemas.openxmlformats.org/officeDocument/2006/relationships/font" Target="fonts/Arimo-italic.fntdata"/><Relationship Id="rId30" Type="http://schemas.openxmlformats.org/officeDocument/2006/relationships/slide" Target="slides/slide18.xml"/><Relationship Id="rId74" Type="http://schemas.openxmlformats.org/officeDocument/2006/relationships/font" Target="fonts/Arimo-bold.fntdata"/><Relationship Id="rId33" Type="http://schemas.openxmlformats.org/officeDocument/2006/relationships/slide" Target="slides/slide21.xml"/><Relationship Id="rId77" Type="http://schemas.openxmlformats.org/officeDocument/2006/relationships/font" Target="fonts/Inter-regular.fntdata"/><Relationship Id="rId32" Type="http://schemas.openxmlformats.org/officeDocument/2006/relationships/slide" Target="slides/slide20.xml"/><Relationship Id="rId76" Type="http://schemas.openxmlformats.org/officeDocument/2006/relationships/font" Target="fonts/Arimo-boldItalic.fntdata"/><Relationship Id="rId35" Type="http://schemas.openxmlformats.org/officeDocument/2006/relationships/slide" Target="slides/slide23.xml"/><Relationship Id="rId79" Type="http://schemas.openxmlformats.org/officeDocument/2006/relationships/font" Target="fonts/SawarabiGothic-regular.fntdata"/><Relationship Id="rId34" Type="http://schemas.openxmlformats.org/officeDocument/2006/relationships/slide" Target="slides/slide22.xml"/><Relationship Id="rId78" Type="http://schemas.openxmlformats.org/officeDocument/2006/relationships/font" Target="fonts/Inter-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slide" Target="slides/slide50.xml"/><Relationship Id="rId61" Type="http://schemas.openxmlformats.org/officeDocument/2006/relationships/slide" Target="slides/slide49.xml"/><Relationship Id="rId20" Type="http://schemas.openxmlformats.org/officeDocument/2006/relationships/slide" Target="slides/slide8.xml"/><Relationship Id="rId64" Type="http://schemas.openxmlformats.org/officeDocument/2006/relationships/slide" Target="slides/slide52.xml"/><Relationship Id="rId63" Type="http://schemas.openxmlformats.org/officeDocument/2006/relationships/slide" Target="slides/slide51.xml"/><Relationship Id="rId22" Type="http://schemas.openxmlformats.org/officeDocument/2006/relationships/slide" Target="slides/slide10.xml"/><Relationship Id="rId66" Type="http://schemas.openxmlformats.org/officeDocument/2006/relationships/slide" Target="slides/slide54.xml"/><Relationship Id="rId21" Type="http://schemas.openxmlformats.org/officeDocument/2006/relationships/slide" Target="slides/slide9.xml"/><Relationship Id="rId65" Type="http://schemas.openxmlformats.org/officeDocument/2006/relationships/slide" Target="slides/slide53.xml"/><Relationship Id="rId24" Type="http://schemas.openxmlformats.org/officeDocument/2006/relationships/slide" Target="slides/slide12.xml"/><Relationship Id="rId68" Type="http://schemas.openxmlformats.org/officeDocument/2006/relationships/font" Target="fonts/InterSemiBold-bold.fntdata"/><Relationship Id="rId23" Type="http://schemas.openxmlformats.org/officeDocument/2006/relationships/slide" Target="slides/slide11.xml"/><Relationship Id="rId67" Type="http://schemas.openxmlformats.org/officeDocument/2006/relationships/font" Target="fonts/InterSemiBold-regular.fntdata"/><Relationship Id="rId60" Type="http://schemas.openxmlformats.org/officeDocument/2006/relationships/slide" Target="slides/slide48.xml"/><Relationship Id="rId26" Type="http://schemas.openxmlformats.org/officeDocument/2006/relationships/slide" Target="slides/slide14.xml"/><Relationship Id="rId25" Type="http://schemas.openxmlformats.org/officeDocument/2006/relationships/slide" Target="slides/slide13.xml"/><Relationship Id="rId69" Type="http://schemas.openxmlformats.org/officeDocument/2006/relationships/font" Target="fonts/Roboto-regular.fntdata"/><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11" Type="http://schemas.openxmlformats.org/officeDocument/2006/relationships/slideMaster" Target="slideMasters/slideMaster7.xml"/><Relationship Id="rId55" Type="http://schemas.openxmlformats.org/officeDocument/2006/relationships/slide" Target="slides/slide43.xml"/><Relationship Id="rId10" Type="http://schemas.openxmlformats.org/officeDocument/2006/relationships/slideMaster" Target="slideMasters/slideMaster6.xml"/><Relationship Id="rId54" Type="http://schemas.openxmlformats.org/officeDocument/2006/relationships/slide" Target="slides/slide42.xml"/><Relationship Id="rId13" Type="http://schemas.openxmlformats.org/officeDocument/2006/relationships/slide" Target="slides/slide1.xml"/><Relationship Id="rId57" Type="http://schemas.openxmlformats.org/officeDocument/2006/relationships/slide" Target="slides/slide45.xml"/><Relationship Id="rId12" Type="http://schemas.openxmlformats.org/officeDocument/2006/relationships/notesMaster" Target="notesMasters/notesMaster1.xml"/><Relationship Id="rId56" Type="http://schemas.openxmlformats.org/officeDocument/2006/relationships/slide" Target="slides/slide44.xml"/><Relationship Id="rId15" Type="http://schemas.openxmlformats.org/officeDocument/2006/relationships/slide" Target="slides/slide3.xml"/><Relationship Id="rId59" Type="http://schemas.openxmlformats.org/officeDocument/2006/relationships/slide" Target="slides/slide47.xml"/><Relationship Id="rId14" Type="http://schemas.openxmlformats.org/officeDocument/2006/relationships/slide" Target="slides/slide2.xml"/><Relationship Id="rId58" Type="http://schemas.openxmlformats.org/officeDocument/2006/relationships/slide" Target="slides/slide46.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b6e543845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b6e543845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b6e543845a_0_4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b6e543845a_0_4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Based on the provided sentence, it appears that there is a protection barrier on the side of the road consisting of two poles. Potential risks for workers in this scenario could include:</a:t>
            </a:r>
            <a:endParaRPr/>
          </a:p>
          <a:p>
            <a:pPr indent="-298450" lvl="0" marL="457200" rtl="0" algn="l">
              <a:lnSpc>
                <a:spcPct val="115000"/>
              </a:lnSpc>
              <a:spcBef>
                <a:spcPts val="1200"/>
              </a:spcBef>
              <a:spcAft>
                <a:spcPts val="0"/>
              </a:spcAft>
              <a:buClr>
                <a:schemeClr val="dk1"/>
              </a:buClr>
              <a:buSzPts val="1100"/>
              <a:buAutoNum type="arabicPeriod"/>
            </a:pPr>
            <a:r>
              <a:rPr lang="en"/>
              <a:t>Collisions with vehicles: Workers near the protection barrier may be at risk of being struck by passing vehicles, especially if the barrier is not highly visible or if drivers are not attentive.</a:t>
            </a:r>
            <a:endParaRPr/>
          </a:p>
          <a:p>
            <a:pPr indent="-298450" lvl="0" marL="457200" rtl="0" algn="l">
              <a:lnSpc>
                <a:spcPct val="115000"/>
              </a:lnSpc>
              <a:spcBef>
                <a:spcPts val="0"/>
              </a:spcBef>
              <a:spcAft>
                <a:spcPts val="0"/>
              </a:spcAft>
              <a:buClr>
                <a:schemeClr val="dk1"/>
              </a:buClr>
              <a:buSzPts val="1100"/>
              <a:buAutoNum type="arabicPeriod"/>
            </a:pPr>
            <a:r>
              <a:rPr lang="en"/>
              <a:t>Falls or trips: If the area around the barrier is uneven or cluttered, workers may be at risk of tripping or falling while working in close proximity to the poles.</a:t>
            </a:r>
            <a:endParaRPr/>
          </a:p>
          <a:p>
            <a:pPr indent="-298450" lvl="0" marL="457200" rtl="0" algn="l">
              <a:lnSpc>
                <a:spcPct val="115000"/>
              </a:lnSpc>
              <a:spcBef>
                <a:spcPts val="0"/>
              </a:spcBef>
              <a:spcAft>
                <a:spcPts val="0"/>
              </a:spcAft>
              <a:buClr>
                <a:schemeClr val="dk1"/>
              </a:buClr>
              <a:buSzPts val="1100"/>
              <a:buAutoNum type="arabicPeriod"/>
            </a:pPr>
            <a:r>
              <a:rPr lang="en"/>
              <a:t>Struck by objects: If the barrier is not securely installed or if there are loose objects nearby, workers could be at risk of being struck by falling poles or other objects.</a:t>
            </a:r>
            <a:endParaRPr/>
          </a:p>
          <a:p>
            <a:pPr indent="-298450" lvl="0" marL="457200" rtl="0" algn="l">
              <a:lnSpc>
                <a:spcPct val="115000"/>
              </a:lnSpc>
              <a:spcBef>
                <a:spcPts val="0"/>
              </a:spcBef>
              <a:spcAft>
                <a:spcPts val="0"/>
              </a:spcAft>
              <a:buClr>
                <a:schemeClr val="dk1"/>
              </a:buClr>
              <a:buSzPts val="1100"/>
              <a:buAutoNum type="arabicPeriod"/>
            </a:pPr>
            <a:r>
              <a:rPr lang="en"/>
              <a:t>Exposure to traffic hazards: Despite the presence of the barrier, workers may still be exposed to hazards from passing traffic, such as excessive noise, dust, fumes, or debris kicked up by vehicles.</a:t>
            </a:r>
            <a:endParaRPr/>
          </a:p>
          <a:p>
            <a:pPr indent="-298450" lvl="0" marL="457200" rtl="0" algn="l">
              <a:lnSpc>
                <a:spcPct val="115000"/>
              </a:lnSpc>
              <a:spcBef>
                <a:spcPts val="0"/>
              </a:spcBef>
              <a:spcAft>
                <a:spcPts val="0"/>
              </a:spcAft>
              <a:buClr>
                <a:schemeClr val="dk1"/>
              </a:buClr>
              <a:buSzPts val="1100"/>
              <a:buAutoNum type="arabicPeriod"/>
            </a:pPr>
            <a:r>
              <a:rPr lang="en"/>
              <a:t>Inadequate visibility: If the barrier does not have appropriate reflective markings or warning signs, workers may not be easily visible to drivers, increasing the risk of accidents.</a:t>
            </a:r>
            <a:endParaRPr/>
          </a:p>
          <a:p>
            <a:pPr indent="-298450" lvl="0" marL="457200" rtl="0" algn="l">
              <a:lnSpc>
                <a:spcPct val="115000"/>
              </a:lnSpc>
              <a:spcBef>
                <a:spcPts val="0"/>
              </a:spcBef>
              <a:spcAft>
                <a:spcPts val="0"/>
              </a:spcAft>
              <a:buClr>
                <a:schemeClr val="dk1"/>
              </a:buClr>
              <a:buSzPts val="1100"/>
              <a:buAutoNum type="arabicPeriod"/>
            </a:pPr>
            <a:r>
              <a:rPr lang="en"/>
              <a:t>Electrical hazards: If the poles are part of an electrical system or if there are nearby power lines, workers could face the risk of electric shocks or contact with live wires.</a:t>
            </a:r>
            <a:endParaRPr/>
          </a:p>
          <a:p>
            <a:pPr indent="0" lvl="0" marL="0" rtl="0" algn="l">
              <a:lnSpc>
                <a:spcPct val="115000"/>
              </a:lnSpc>
              <a:spcBef>
                <a:spcPts val="1200"/>
              </a:spcBef>
              <a:spcAft>
                <a:spcPts val="0"/>
              </a:spcAft>
              <a:buNone/>
            </a:pPr>
            <a:r>
              <a:rPr lang="en"/>
              <a:t>It's important to note that these potential risks are based on the information provided and may not cover all possible hazards. The specific circumstances, work environment, and safety measures in place would need to be considered for a comprehensive assessment of risks.</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b6e543845a_0_3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b6e543845a_0_3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b6e543845a_0_5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0" name="Google Shape;1560;g2b6e543845a_0_5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b6e543845a_0_9911:notes"/>
          <p:cNvSpPr txBox="1"/>
          <p:nvPr>
            <p:ph idx="1" type="body"/>
          </p:nvPr>
        </p:nvSpPr>
        <p:spPr>
          <a:xfrm>
            <a:off x="673577" y="4748163"/>
            <a:ext cx="5388600" cy="3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a:t> </a:t>
            </a:r>
            <a:endParaRPr/>
          </a:p>
        </p:txBody>
      </p:sp>
      <p:sp>
        <p:nvSpPr>
          <p:cNvPr id="1579" name="Google Shape;1579;g2b6e543845a_0_9911:notes"/>
          <p:cNvSpPr/>
          <p:nvPr>
            <p:ph idx="2" type="sldImg"/>
          </p:nvPr>
        </p:nvSpPr>
        <p:spPr>
          <a:xfrm>
            <a:off x="409575" y="1233488"/>
            <a:ext cx="5916600" cy="332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b6e543845a_0_6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b6e543845a_0_6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6e543845a_0_8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g2b6e543845a_0_8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b6e543845a_0_3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b6e543845a_0_3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b6e543845a_0_9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b6e543845a_0_9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b6e543845a_0_7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b6e543845a_0_7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b6e543845a_0_7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b6e543845a_0_7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b6e543845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b6e543845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b6e543845a_0_8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b6e543845a_0_8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b6e543845a_0_8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b6e543845a_0_8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2b6e543845a_0_6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2b6e543845a_0_6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b6e543845a_0_6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b6e543845a_0_6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b6e543845a_0_7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b6e543845a_0_7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b6e543845a_0_5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9" name="Google Shape;1879;g2b6e543845a_0_50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b6e543845a_0_7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b6e543845a_0_7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b6e543845a_0_8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5" name="Google Shape;1915;g2b6e543845a_0_8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b6e543845a_0_10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b6e543845a_0_10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b6e543845a_0_10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2b6e543845a_0_10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b6e543845a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b6e543845a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what we will achieve - airline pass smart assistant </a:t>
            </a:r>
            <a:endParaRPr/>
          </a:p>
          <a:p>
            <a:pPr indent="0" lvl="0" marL="0" rtl="0" algn="l">
              <a:spcBef>
                <a:spcPts val="0"/>
              </a:spcBef>
              <a:spcAft>
                <a:spcPts val="0"/>
              </a:spcAft>
              <a:buNone/>
            </a:pPr>
            <a:r>
              <a:rPr lang="en"/>
              <a:t>Product design - understand what is required in a design sprint to understand req for product</a:t>
            </a:r>
            <a:endParaRPr/>
          </a:p>
          <a:p>
            <a:pPr indent="0" lvl="0" marL="0" rtl="0" algn="l">
              <a:spcBef>
                <a:spcPts val="0"/>
              </a:spcBef>
              <a:spcAft>
                <a:spcPts val="0"/>
              </a:spcAft>
              <a:buNone/>
            </a:pPr>
            <a:r>
              <a:rPr lang="en"/>
              <a:t>Development - train models and fine tune LLMs, and rules for decisions</a:t>
            </a:r>
            <a:endParaRPr/>
          </a:p>
          <a:p>
            <a:pPr indent="0" lvl="0" marL="0" rtl="0" algn="l">
              <a:spcBef>
                <a:spcPts val="0"/>
              </a:spcBef>
              <a:spcAft>
                <a:spcPts val="0"/>
              </a:spcAft>
              <a:buNone/>
            </a:pPr>
            <a:r>
              <a:rPr lang="en"/>
              <a:t>Deploy - into cloud and get feedback from actual users, then iterate on Prod design or Prod Dev</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b6e543845a_0_10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b6e543845a_0_10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2b6e543845a_0_10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2b6e543845a_0_10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b6e543845a_0_10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b6e543845a_0_10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b6e543845a_0_10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b6e543845a_0_10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b6e543845a_0_10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b6e543845a_0_10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2b6e543845a_0_1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2b6e543845a_0_1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2b6e543845a_0_1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2b6e543845a_0_1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2b6e543845a_0_1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2b6e543845a_0_1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b6e543845a_0_2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b6e543845a_0_2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2b6e543845a_0_8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2b6e543845a_0_8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b6e543845a_0_10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b6e543845a_0_10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2b6e543845a_0_2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2b6e543845a_0_2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2b6e543845a_0_9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2b6e543845a_0_9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b6e543845a_0_4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b6e543845a_0_4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b6e543845a_0_6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b6e543845a_0_6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2b6e543845a_0_6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2b6e543845a_0_6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2b6e543845a_0_6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2b6e543845a_0_6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2b6e543845a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2b6e543845a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6e543845a_0_4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6e543845a_0_4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2b6e543845a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2b6e543845a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b6e543845a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b6e543845a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b6e543845a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b6e543845a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2b6e543845a_0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2b6e543845a_0_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u="sng"/>
              <a:t>Hirata-san: </a:t>
            </a:r>
            <a:br>
              <a:rPr lang="en"/>
            </a:br>
            <a:r>
              <a:rPr lang="en"/>
              <a:t>GPT4 vision might come later this year so image part might be changed later.</a:t>
            </a:r>
            <a:br>
              <a:rPr lang="en"/>
            </a:br>
            <a:br>
              <a:rPr lang="en"/>
            </a:br>
            <a:r>
              <a:rPr lang="en" u="sng"/>
              <a:t>Matsuura-san: </a:t>
            </a:r>
            <a:br>
              <a:rPr lang="en"/>
            </a:br>
            <a:r>
              <a:rPr lang="en"/>
              <a:t>Focus on the image part to validate critical part. Might also wait for GPT4 vision.</a:t>
            </a:r>
            <a:br>
              <a:rPr lang="en"/>
            </a:br>
            <a:endParaRPr/>
          </a:p>
          <a:p>
            <a:pPr indent="0" lvl="0" marL="0" rtl="0" algn="l">
              <a:spcBef>
                <a:spcPts val="0"/>
              </a:spcBef>
              <a:spcAft>
                <a:spcPts val="0"/>
              </a:spcAft>
              <a:buNone/>
            </a:pPr>
            <a:r>
              <a:rPr lang="en"/>
              <a:t>➔　Provide cost per milestone / row of above content. Give the content before friday noon.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b6e543845a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b6e543845a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b6e543845a_0_5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8" name="Google Shape;2438;g2b6e543845a_0_5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b6e543845a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2b6e543845a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b6e543845a_0_3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2b6e543845a_0_3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b6e543845a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b6e543845a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Slide about product design development.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u="sng">
                <a:solidFill>
                  <a:schemeClr val="dk1"/>
                </a:solidFill>
              </a:rPr>
              <a:t>Target:</a:t>
            </a:r>
            <a:r>
              <a:rPr lang="en">
                <a:solidFill>
                  <a:schemeClr val="dk1"/>
                </a:solidFill>
              </a:rPr>
              <a:t> AI lifecycle. Create AI model / finetune LLM using airline passenger data and evaluate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u="sng">
                <a:solidFill>
                  <a:schemeClr val="dk1"/>
                </a:solidFill>
              </a:rPr>
              <a:t>Notes:</a:t>
            </a:r>
            <a:endParaRPr b="1"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UI / app UX also included in this sprint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b6e543845a_0_9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b6e543845a_0_9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b6e543845a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b6e543845a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b6e543845a_0_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b6e543845a_0_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861" name="Shape 861"/>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TITLE_1">
    <p:bg>
      <p:bgPr>
        <a:solidFill>
          <a:schemeClr val="accent2"/>
        </a:solidFill>
      </p:bgPr>
    </p:bg>
    <p:spTree>
      <p:nvGrpSpPr>
        <p:cNvPr id="865" name="Shape 865"/>
        <p:cNvGrpSpPr/>
        <p:nvPr/>
      </p:nvGrpSpPr>
      <p:grpSpPr>
        <a:xfrm>
          <a:off x="0" y="0"/>
          <a:ext cx="0" cy="0"/>
          <a:chOff x="0" y="0"/>
          <a:chExt cx="0" cy="0"/>
        </a:xfrm>
      </p:grpSpPr>
      <p:grpSp>
        <p:nvGrpSpPr>
          <p:cNvPr id="866" name="Google Shape;866;p108"/>
          <p:cNvGrpSpPr/>
          <p:nvPr/>
        </p:nvGrpSpPr>
        <p:grpSpPr>
          <a:xfrm>
            <a:off x="266879" y="4757847"/>
            <a:ext cx="997638" cy="114407"/>
            <a:chOff x="238125" y="2411850"/>
            <a:chExt cx="7065425" cy="810250"/>
          </a:xfrm>
        </p:grpSpPr>
        <p:sp>
          <p:nvSpPr>
            <p:cNvPr id="867" name="Google Shape;867;p10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8"/>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8"/>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8"/>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8"/>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08"/>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8"/>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8"/>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8"/>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8"/>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8"/>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108"/>
          <p:cNvSpPr txBox="1"/>
          <p:nvPr>
            <p:ph type="title"/>
          </p:nvPr>
        </p:nvSpPr>
        <p:spPr>
          <a:xfrm>
            <a:off x="266875" y="735425"/>
            <a:ext cx="619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4000"/>
              <a:buNone/>
              <a:defRPr sz="4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882" name="Google Shape;882;p108"/>
          <p:cNvSpPr txBox="1"/>
          <p:nvPr>
            <p:ph idx="1" type="subTitle"/>
          </p:nvPr>
        </p:nvSpPr>
        <p:spPr>
          <a:xfrm>
            <a:off x="1708525" y="4726450"/>
            <a:ext cx="7161300" cy="1458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p:cSld name="TITLE_1_1_2">
    <p:bg>
      <p:bgPr>
        <a:solidFill>
          <a:schemeClr val="dk1"/>
        </a:solidFill>
      </p:bgPr>
    </p:bg>
    <p:spTree>
      <p:nvGrpSpPr>
        <p:cNvPr id="883" name="Shape 883"/>
        <p:cNvGrpSpPr/>
        <p:nvPr/>
      </p:nvGrpSpPr>
      <p:grpSpPr>
        <a:xfrm>
          <a:off x="0" y="0"/>
          <a:ext cx="0" cy="0"/>
          <a:chOff x="0" y="0"/>
          <a:chExt cx="0" cy="0"/>
        </a:xfrm>
      </p:grpSpPr>
      <p:sp>
        <p:nvSpPr>
          <p:cNvPr id="884" name="Google Shape;884;p109"/>
          <p:cNvSpPr txBox="1"/>
          <p:nvPr>
            <p:ph type="title"/>
          </p:nvPr>
        </p:nvSpPr>
        <p:spPr>
          <a:xfrm>
            <a:off x="1234450" y="735425"/>
            <a:ext cx="667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4000"/>
              <a:buNone/>
              <a:defRPr sz="4000">
                <a:solidFill>
                  <a:schemeClr val="accent2"/>
                </a:solidFill>
              </a:defRPr>
            </a:lvl1pPr>
            <a:lvl2pPr lvl="1" rtl="0">
              <a:lnSpc>
                <a:spcPct val="100000"/>
              </a:lnSpc>
              <a:spcBef>
                <a:spcPts val="0"/>
              </a:spcBef>
              <a:spcAft>
                <a:spcPts val="0"/>
              </a:spcAft>
              <a:buClr>
                <a:schemeClr val="accent2"/>
              </a:buClr>
              <a:buSzPts val="2800"/>
              <a:buNone/>
              <a:defRPr>
                <a:solidFill>
                  <a:schemeClr val="accent2"/>
                </a:solidFill>
              </a:defRPr>
            </a:lvl2pPr>
            <a:lvl3pPr lvl="2" rtl="0">
              <a:lnSpc>
                <a:spcPct val="100000"/>
              </a:lnSpc>
              <a:spcBef>
                <a:spcPts val="0"/>
              </a:spcBef>
              <a:spcAft>
                <a:spcPts val="0"/>
              </a:spcAft>
              <a:buClr>
                <a:schemeClr val="accent2"/>
              </a:buClr>
              <a:buSzPts val="2800"/>
              <a:buNone/>
              <a:defRPr>
                <a:solidFill>
                  <a:schemeClr val="accent2"/>
                </a:solidFill>
              </a:defRPr>
            </a:lvl3pPr>
            <a:lvl4pPr lvl="3" rtl="0">
              <a:lnSpc>
                <a:spcPct val="100000"/>
              </a:lnSpc>
              <a:spcBef>
                <a:spcPts val="0"/>
              </a:spcBef>
              <a:spcAft>
                <a:spcPts val="0"/>
              </a:spcAft>
              <a:buClr>
                <a:schemeClr val="accent2"/>
              </a:buClr>
              <a:buSzPts val="2800"/>
              <a:buNone/>
              <a:defRPr>
                <a:solidFill>
                  <a:schemeClr val="accent2"/>
                </a:solidFill>
              </a:defRPr>
            </a:lvl4pPr>
            <a:lvl5pPr lvl="4" rtl="0">
              <a:lnSpc>
                <a:spcPct val="100000"/>
              </a:lnSpc>
              <a:spcBef>
                <a:spcPts val="0"/>
              </a:spcBef>
              <a:spcAft>
                <a:spcPts val="0"/>
              </a:spcAft>
              <a:buClr>
                <a:schemeClr val="accent2"/>
              </a:buClr>
              <a:buSzPts val="2800"/>
              <a:buNone/>
              <a:defRPr>
                <a:solidFill>
                  <a:schemeClr val="accent2"/>
                </a:solidFill>
              </a:defRPr>
            </a:lvl5pPr>
            <a:lvl6pPr lvl="5" rtl="0">
              <a:lnSpc>
                <a:spcPct val="100000"/>
              </a:lnSpc>
              <a:spcBef>
                <a:spcPts val="0"/>
              </a:spcBef>
              <a:spcAft>
                <a:spcPts val="0"/>
              </a:spcAft>
              <a:buClr>
                <a:schemeClr val="accent2"/>
              </a:buClr>
              <a:buSzPts val="2800"/>
              <a:buNone/>
              <a:defRPr>
                <a:solidFill>
                  <a:schemeClr val="accent2"/>
                </a:solidFill>
              </a:defRPr>
            </a:lvl6pPr>
            <a:lvl7pPr lvl="6" rtl="0">
              <a:lnSpc>
                <a:spcPct val="100000"/>
              </a:lnSpc>
              <a:spcBef>
                <a:spcPts val="0"/>
              </a:spcBef>
              <a:spcAft>
                <a:spcPts val="0"/>
              </a:spcAft>
              <a:buClr>
                <a:schemeClr val="accent2"/>
              </a:buClr>
              <a:buSzPts val="2800"/>
              <a:buNone/>
              <a:defRPr>
                <a:solidFill>
                  <a:schemeClr val="accent2"/>
                </a:solidFill>
              </a:defRPr>
            </a:lvl7pPr>
            <a:lvl8pPr lvl="7" rtl="0">
              <a:lnSpc>
                <a:spcPct val="100000"/>
              </a:lnSpc>
              <a:spcBef>
                <a:spcPts val="0"/>
              </a:spcBef>
              <a:spcAft>
                <a:spcPts val="0"/>
              </a:spcAft>
              <a:buClr>
                <a:schemeClr val="accent2"/>
              </a:buClr>
              <a:buSzPts val="2800"/>
              <a:buNone/>
              <a:defRPr>
                <a:solidFill>
                  <a:schemeClr val="accent2"/>
                </a:solidFill>
              </a:defRPr>
            </a:lvl8pPr>
            <a:lvl9pPr lvl="8" rtl="0">
              <a:lnSpc>
                <a:spcPct val="100000"/>
              </a:lnSpc>
              <a:spcBef>
                <a:spcPts val="0"/>
              </a:spcBef>
              <a:spcAft>
                <a:spcPts val="0"/>
              </a:spcAft>
              <a:buClr>
                <a:schemeClr val="accent2"/>
              </a:buClr>
              <a:buSzPts val="2800"/>
              <a:buNone/>
              <a:defRPr>
                <a:solidFill>
                  <a:schemeClr val="accent2"/>
                </a:solidFill>
              </a:defRPr>
            </a:lvl9pPr>
          </a:lstStyle>
          <a:p/>
        </p:txBody>
      </p:sp>
      <p:sp>
        <p:nvSpPr>
          <p:cNvPr id="885" name="Google Shape;885;p10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886" name="Google Shape;886;p109"/>
          <p:cNvGrpSpPr/>
          <p:nvPr/>
        </p:nvGrpSpPr>
        <p:grpSpPr>
          <a:xfrm>
            <a:off x="266879" y="4757847"/>
            <a:ext cx="997638" cy="114407"/>
            <a:chOff x="238125" y="2411850"/>
            <a:chExt cx="7065425" cy="810250"/>
          </a:xfrm>
        </p:grpSpPr>
        <p:sp>
          <p:nvSpPr>
            <p:cNvPr id="887" name="Google Shape;887;p10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88" name="Google Shape;888;p10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89" name="Google Shape;889;p10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0" name="Google Shape;890;p10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1" name="Google Shape;891;p109"/>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2" name="Google Shape;892;p109"/>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3" name="Google Shape;893;p109"/>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4" name="Google Shape;894;p109"/>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5" name="Google Shape;895;p109"/>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6" name="Google Shape;896;p109"/>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7" name="Google Shape;897;p109"/>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8" name="Google Shape;898;p109"/>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9" name="Google Shape;899;p109"/>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0" name="Google Shape;900;p109"/>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p:cSld name="TITLE_1_1_2_1">
    <p:bg>
      <p:bgPr>
        <a:solidFill>
          <a:schemeClr val="dk1"/>
        </a:solidFill>
      </p:bgPr>
    </p:bg>
    <p:spTree>
      <p:nvGrpSpPr>
        <p:cNvPr id="901" name="Shape 901"/>
        <p:cNvGrpSpPr/>
        <p:nvPr/>
      </p:nvGrpSpPr>
      <p:grpSpPr>
        <a:xfrm>
          <a:off x="0" y="0"/>
          <a:ext cx="0" cy="0"/>
          <a:chOff x="0" y="0"/>
          <a:chExt cx="0" cy="0"/>
        </a:xfrm>
      </p:grpSpPr>
      <p:sp>
        <p:nvSpPr>
          <p:cNvPr id="902" name="Google Shape;902;p110"/>
          <p:cNvSpPr txBox="1"/>
          <p:nvPr>
            <p:ph type="title"/>
          </p:nvPr>
        </p:nvSpPr>
        <p:spPr>
          <a:xfrm>
            <a:off x="1234450" y="735425"/>
            <a:ext cx="667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903" name="Google Shape;903;p110"/>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904" name="Google Shape;904;p110"/>
          <p:cNvGrpSpPr/>
          <p:nvPr/>
        </p:nvGrpSpPr>
        <p:grpSpPr>
          <a:xfrm>
            <a:off x="266879" y="4757847"/>
            <a:ext cx="997638" cy="114407"/>
            <a:chOff x="238125" y="2411850"/>
            <a:chExt cx="7065425" cy="810250"/>
          </a:xfrm>
        </p:grpSpPr>
        <p:sp>
          <p:nvSpPr>
            <p:cNvPr id="905" name="Google Shape;905;p11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6" name="Google Shape;906;p11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7" name="Google Shape;907;p11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8" name="Google Shape;908;p11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9" name="Google Shape;909;p110"/>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0" name="Google Shape;910;p110"/>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1" name="Google Shape;911;p110"/>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2" name="Google Shape;912;p110"/>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3" name="Google Shape;913;p110"/>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4" name="Google Shape;914;p110"/>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5" name="Google Shape;915;p110"/>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6" name="Google Shape;916;p110"/>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7" name="Google Shape;917;p110"/>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8" name="Google Shape;918;p110"/>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
        <p:nvSpPr>
          <p:cNvPr id="919" name="Google Shape;919;p110"/>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Time">
  <p:cSld name="TITLE_1_1_2_1_1">
    <p:bg>
      <p:bgPr>
        <a:solidFill>
          <a:schemeClr val="dk1"/>
        </a:solidFill>
      </p:bgPr>
    </p:bg>
    <p:spTree>
      <p:nvGrpSpPr>
        <p:cNvPr id="920" name="Shape 920"/>
        <p:cNvGrpSpPr/>
        <p:nvPr/>
      </p:nvGrpSpPr>
      <p:grpSpPr>
        <a:xfrm>
          <a:off x="0" y="0"/>
          <a:ext cx="0" cy="0"/>
          <a:chOff x="0" y="0"/>
          <a:chExt cx="0" cy="0"/>
        </a:xfrm>
      </p:grpSpPr>
      <p:sp>
        <p:nvSpPr>
          <p:cNvPr id="921" name="Google Shape;921;p111"/>
          <p:cNvSpPr txBox="1"/>
          <p:nvPr>
            <p:ph type="title"/>
          </p:nvPr>
        </p:nvSpPr>
        <p:spPr>
          <a:xfrm>
            <a:off x="2255600" y="735425"/>
            <a:ext cx="56538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922" name="Google Shape;922;p111"/>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923" name="Google Shape;923;p111"/>
          <p:cNvGrpSpPr/>
          <p:nvPr/>
        </p:nvGrpSpPr>
        <p:grpSpPr>
          <a:xfrm>
            <a:off x="266879" y="4757847"/>
            <a:ext cx="997638" cy="114407"/>
            <a:chOff x="238125" y="2411850"/>
            <a:chExt cx="7065425" cy="810250"/>
          </a:xfrm>
        </p:grpSpPr>
        <p:sp>
          <p:nvSpPr>
            <p:cNvPr id="924" name="Google Shape;924;p11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5" name="Google Shape;925;p11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6" name="Google Shape;926;p11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7" name="Google Shape;927;p11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8" name="Google Shape;928;p111"/>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9" name="Google Shape;929;p111"/>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0" name="Google Shape;930;p111"/>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1" name="Google Shape;931;p111"/>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2" name="Google Shape;932;p111"/>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3" name="Google Shape;933;p111"/>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4" name="Google Shape;934;p111"/>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5" name="Google Shape;935;p111"/>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6" name="Google Shape;936;p111"/>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37" name="Google Shape;937;p111"/>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
        <p:nvSpPr>
          <p:cNvPr id="938" name="Google Shape;938;p111"/>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939" name="Google Shape;939;p111"/>
          <p:cNvSpPr txBox="1"/>
          <p:nvPr>
            <p:ph idx="2" type="title"/>
          </p:nvPr>
        </p:nvSpPr>
        <p:spPr>
          <a:xfrm>
            <a:off x="1237675" y="735425"/>
            <a:ext cx="892800" cy="36726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Large">
  <p:cSld name="TITLE_1_1_1">
    <p:bg>
      <p:bgPr>
        <a:solidFill>
          <a:schemeClr val="accent2"/>
        </a:solidFill>
      </p:bgPr>
    </p:bg>
    <p:spTree>
      <p:nvGrpSpPr>
        <p:cNvPr id="940" name="Shape 940"/>
        <p:cNvGrpSpPr/>
        <p:nvPr/>
      </p:nvGrpSpPr>
      <p:grpSpPr>
        <a:xfrm>
          <a:off x="0" y="0"/>
          <a:ext cx="0" cy="0"/>
          <a:chOff x="0" y="0"/>
          <a:chExt cx="0" cy="0"/>
        </a:xfrm>
      </p:grpSpPr>
      <p:grpSp>
        <p:nvGrpSpPr>
          <p:cNvPr id="941" name="Google Shape;941;p112"/>
          <p:cNvGrpSpPr/>
          <p:nvPr/>
        </p:nvGrpSpPr>
        <p:grpSpPr>
          <a:xfrm>
            <a:off x="263187" y="271324"/>
            <a:ext cx="8615417" cy="4600800"/>
            <a:chOff x="6493275" y="-6876232"/>
            <a:chExt cx="18905897" cy="10098332"/>
          </a:xfrm>
        </p:grpSpPr>
        <p:sp>
          <p:nvSpPr>
            <p:cNvPr id="942" name="Google Shape;942;p11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2"/>
            <p:cNvSpPr/>
            <p:nvPr/>
          </p:nvSpPr>
          <p:spPr>
            <a:xfrm>
              <a:off x="25237097"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2"/>
            <p:cNvSpPr/>
            <p:nvPr/>
          </p:nvSpPr>
          <p:spPr>
            <a:xfrm>
              <a:off x="25237097"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45" name="Google Shape;945;p112"/>
            <p:cNvSpPr/>
            <p:nvPr/>
          </p:nvSpPr>
          <p:spPr>
            <a:xfrm>
              <a:off x="6493275"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112"/>
          <p:cNvSpPr txBox="1"/>
          <p:nvPr>
            <p:ph type="title"/>
          </p:nvPr>
        </p:nvSpPr>
        <p:spPr>
          <a:xfrm>
            <a:off x="262600" y="735425"/>
            <a:ext cx="8616000" cy="367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8400"/>
              <a:buNone/>
              <a:defRPr sz="8400"/>
            </a:lvl1pPr>
            <a:lvl2pPr lvl="1" rtl="0">
              <a:lnSpc>
                <a:spcPct val="100000"/>
              </a:lnSpc>
              <a:spcBef>
                <a:spcPts val="0"/>
              </a:spcBef>
              <a:spcAft>
                <a:spcPts val="0"/>
              </a:spcAft>
              <a:buSzPts val="8400"/>
              <a:buNone/>
              <a:defRPr sz="8400"/>
            </a:lvl2pPr>
            <a:lvl3pPr lvl="2" rtl="0">
              <a:lnSpc>
                <a:spcPct val="100000"/>
              </a:lnSpc>
              <a:spcBef>
                <a:spcPts val="0"/>
              </a:spcBef>
              <a:spcAft>
                <a:spcPts val="0"/>
              </a:spcAft>
              <a:buSzPts val="8400"/>
              <a:buNone/>
              <a:defRPr sz="8400"/>
            </a:lvl3pPr>
            <a:lvl4pPr lvl="3" rtl="0">
              <a:lnSpc>
                <a:spcPct val="100000"/>
              </a:lnSpc>
              <a:spcBef>
                <a:spcPts val="0"/>
              </a:spcBef>
              <a:spcAft>
                <a:spcPts val="0"/>
              </a:spcAft>
              <a:buSzPts val="8400"/>
              <a:buNone/>
              <a:defRPr sz="8400"/>
            </a:lvl4pPr>
            <a:lvl5pPr lvl="4" rtl="0">
              <a:lnSpc>
                <a:spcPct val="100000"/>
              </a:lnSpc>
              <a:spcBef>
                <a:spcPts val="0"/>
              </a:spcBef>
              <a:spcAft>
                <a:spcPts val="0"/>
              </a:spcAft>
              <a:buSzPts val="8400"/>
              <a:buNone/>
              <a:defRPr sz="8400"/>
            </a:lvl5pPr>
            <a:lvl6pPr lvl="5" rtl="0">
              <a:lnSpc>
                <a:spcPct val="100000"/>
              </a:lnSpc>
              <a:spcBef>
                <a:spcPts val="0"/>
              </a:spcBef>
              <a:spcAft>
                <a:spcPts val="0"/>
              </a:spcAft>
              <a:buSzPts val="8400"/>
              <a:buNone/>
              <a:defRPr sz="8400"/>
            </a:lvl6pPr>
            <a:lvl7pPr lvl="6" rtl="0">
              <a:lnSpc>
                <a:spcPct val="100000"/>
              </a:lnSpc>
              <a:spcBef>
                <a:spcPts val="0"/>
              </a:spcBef>
              <a:spcAft>
                <a:spcPts val="0"/>
              </a:spcAft>
              <a:buSzPts val="8400"/>
              <a:buNone/>
              <a:defRPr sz="8400"/>
            </a:lvl7pPr>
            <a:lvl8pPr lvl="7" rtl="0">
              <a:lnSpc>
                <a:spcPct val="100000"/>
              </a:lnSpc>
              <a:spcBef>
                <a:spcPts val="0"/>
              </a:spcBef>
              <a:spcAft>
                <a:spcPts val="0"/>
              </a:spcAft>
              <a:buSzPts val="8400"/>
              <a:buNone/>
              <a:defRPr sz="8400"/>
            </a:lvl8pPr>
            <a:lvl9pPr lvl="8" rtl="0">
              <a:lnSpc>
                <a:spcPct val="100000"/>
              </a:lnSpc>
              <a:spcBef>
                <a:spcPts val="0"/>
              </a:spcBef>
              <a:spcAft>
                <a:spcPts val="0"/>
              </a:spcAft>
              <a:buSzPts val="8400"/>
              <a:buNone/>
              <a:defRPr sz="8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Medium">
  <p:cSld name="TITLE_1_1_1_1">
    <p:bg>
      <p:bgPr>
        <a:solidFill>
          <a:schemeClr val="accent2"/>
        </a:solidFill>
      </p:bgPr>
    </p:bg>
    <p:spTree>
      <p:nvGrpSpPr>
        <p:cNvPr id="947" name="Shape 947"/>
        <p:cNvGrpSpPr/>
        <p:nvPr/>
      </p:nvGrpSpPr>
      <p:grpSpPr>
        <a:xfrm>
          <a:off x="0" y="0"/>
          <a:ext cx="0" cy="0"/>
          <a:chOff x="0" y="0"/>
          <a:chExt cx="0" cy="0"/>
        </a:xfrm>
      </p:grpSpPr>
      <p:sp>
        <p:nvSpPr>
          <p:cNvPr id="948" name="Google Shape;948;p113"/>
          <p:cNvSpPr/>
          <p:nvPr/>
        </p:nvSpPr>
        <p:spPr>
          <a:xfrm>
            <a:off x="263177"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3"/>
          <p:cNvSpPr txBox="1"/>
          <p:nvPr>
            <p:ph type="title"/>
          </p:nvPr>
        </p:nvSpPr>
        <p:spPr>
          <a:xfrm>
            <a:off x="1234450" y="735425"/>
            <a:ext cx="6673800" cy="367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4000"/>
              <a:buNone/>
              <a:defRPr sz="40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950" name="Google Shape;950;p113"/>
          <p:cNvSpPr/>
          <p:nvPr/>
        </p:nvSpPr>
        <p:spPr>
          <a:xfrm>
            <a:off x="8823952"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51" name="Google Shape;951;p113"/>
          <p:cNvSpPr/>
          <p:nvPr/>
        </p:nvSpPr>
        <p:spPr>
          <a:xfrm>
            <a:off x="263177"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952" name="Google Shape;952;p113"/>
          <p:cNvSpPr/>
          <p:nvPr/>
        </p:nvSpPr>
        <p:spPr>
          <a:xfrm>
            <a:off x="8823952"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1 col.">
  <p:cSld name="TITLE_1_1_1_1_1">
    <p:bg>
      <p:bgPr>
        <a:solidFill>
          <a:schemeClr val="accent1"/>
        </a:solidFill>
      </p:bgPr>
    </p:bg>
    <p:spTree>
      <p:nvGrpSpPr>
        <p:cNvPr id="953" name="Shape 953"/>
        <p:cNvGrpSpPr/>
        <p:nvPr/>
      </p:nvGrpSpPr>
      <p:grpSpPr>
        <a:xfrm>
          <a:off x="0" y="0"/>
          <a:ext cx="0" cy="0"/>
          <a:chOff x="0" y="0"/>
          <a:chExt cx="0" cy="0"/>
        </a:xfrm>
      </p:grpSpPr>
      <p:grpSp>
        <p:nvGrpSpPr>
          <p:cNvPr id="954" name="Google Shape;954;p114"/>
          <p:cNvGrpSpPr/>
          <p:nvPr/>
        </p:nvGrpSpPr>
        <p:grpSpPr>
          <a:xfrm>
            <a:off x="262612" y="4757847"/>
            <a:ext cx="114411" cy="114407"/>
            <a:chOff x="6493275" y="2411850"/>
            <a:chExt cx="810275" cy="810250"/>
          </a:xfrm>
        </p:grpSpPr>
        <p:sp>
          <p:nvSpPr>
            <p:cNvPr id="955" name="Google Shape;955;p11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1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114"/>
          <p:cNvSpPr txBox="1"/>
          <p:nvPr>
            <p:ph type="title"/>
          </p:nvPr>
        </p:nvSpPr>
        <p:spPr>
          <a:xfrm>
            <a:off x="749800" y="1207000"/>
            <a:ext cx="4270200" cy="3201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960" name="Google Shape;960;p114"/>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1" name="Google Shape;961;p11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2 col.">
  <p:cSld name="TITLE_1_1_1_1_1_2">
    <p:bg>
      <p:bgPr>
        <a:solidFill>
          <a:schemeClr val="accent1"/>
        </a:solidFill>
      </p:bgPr>
    </p:bg>
    <p:spTree>
      <p:nvGrpSpPr>
        <p:cNvPr id="962" name="Shape 962"/>
        <p:cNvGrpSpPr/>
        <p:nvPr/>
      </p:nvGrpSpPr>
      <p:grpSpPr>
        <a:xfrm>
          <a:off x="0" y="0"/>
          <a:ext cx="0" cy="0"/>
          <a:chOff x="0" y="0"/>
          <a:chExt cx="0" cy="0"/>
        </a:xfrm>
      </p:grpSpPr>
      <p:grpSp>
        <p:nvGrpSpPr>
          <p:cNvPr id="963" name="Google Shape;963;p115"/>
          <p:cNvGrpSpPr/>
          <p:nvPr/>
        </p:nvGrpSpPr>
        <p:grpSpPr>
          <a:xfrm>
            <a:off x="262612" y="4757847"/>
            <a:ext cx="114411" cy="114407"/>
            <a:chOff x="6493275" y="2411850"/>
            <a:chExt cx="810275" cy="810250"/>
          </a:xfrm>
        </p:grpSpPr>
        <p:sp>
          <p:nvSpPr>
            <p:cNvPr id="964" name="Google Shape;964;p11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115"/>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9" name="Google Shape;969;p115"/>
          <p:cNvSpPr txBox="1"/>
          <p:nvPr>
            <p:ph idx="2" type="body"/>
          </p:nvPr>
        </p:nvSpPr>
        <p:spPr>
          <a:xfrm>
            <a:off x="749800" y="1207000"/>
            <a:ext cx="33102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70" name="Google Shape;970;p115"/>
          <p:cNvSpPr txBox="1"/>
          <p:nvPr>
            <p:ph idx="3" type="body"/>
          </p:nvPr>
        </p:nvSpPr>
        <p:spPr>
          <a:xfrm>
            <a:off x="4608575" y="1207000"/>
            <a:ext cx="33102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71" name="Google Shape;971;p11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2 col.">
  <p:cSld name="TITLE_1_1_1_1_1_2_2">
    <p:bg>
      <p:bgPr>
        <a:solidFill>
          <a:schemeClr val="accent1"/>
        </a:solidFill>
      </p:bgPr>
    </p:bg>
    <p:spTree>
      <p:nvGrpSpPr>
        <p:cNvPr id="972" name="Shape 972"/>
        <p:cNvGrpSpPr/>
        <p:nvPr/>
      </p:nvGrpSpPr>
      <p:grpSpPr>
        <a:xfrm>
          <a:off x="0" y="0"/>
          <a:ext cx="0" cy="0"/>
          <a:chOff x="0" y="0"/>
          <a:chExt cx="0" cy="0"/>
        </a:xfrm>
      </p:grpSpPr>
      <p:grpSp>
        <p:nvGrpSpPr>
          <p:cNvPr id="973" name="Google Shape;973;p116"/>
          <p:cNvGrpSpPr/>
          <p:nvPr/>
        </p:nvGrpSpPr>
        <p:grpSpPr>
          <a:xfrm>
            <a:off x="262612" y="4757847"/>
            <a:ext cx="114411" cy="114407"/>
            <a:chOff x="6493275" y="2411850"/>
            <a:chExt cx="810275" cy="810250"/>
          </a:xfrm>
        </p:grpSpPr>
        <p:sp>
          <p:nvSpPr>
            <p:cNvPr id="974" name="Google Shape;974;p11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1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116"/>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79" name="Google Shape;979;p116"/>
          <p:cNvSpPr txBox="1"/>
          <p:nvPr>
            <p:ph idx="2" type="body"/>
          </p:nvPr>
        </p:nvSpPr>
        <p:spPr>
          <a:xfrm>
            <a:off x="749788" y="2139700"/>
            <a:ext cx="331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0" name="Google Shape;980;p116"/>
          <p:cNvSpPr txBox="1"/>
          <p:nvPr>
            <p:ph idx="3" type="body"/>
          </p:nvPr>
        </p:nvSpPr>
        <p:spPr>
          <a:xfrm>
            <a:off x="4608563" y="2139700"/>
            <a:ext cx="331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1" name="Google Shape;981;p116"/>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2" name="Google Shape;982;p116"/>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1 col.">
  <p:cSld name="TITLE_1_1_1_1_1_2_2_1">
    <p:bg>
      <p:bgPr>
        <a:solidFill>
          <a:schemeClr val="accent1"/>
        </a:solidFill>
      </p:bgPr>
    </p:bg>
    <p:spTree>
      <p:nvGrpSpPr>
        <p:cNvPr id="983" name="Shape 983"/>
        <p:cNvGrpSpPr/>
        <p:nvPr/>
      </p:nvGrpSpPr>
      <p:grpSpPr>
        <a:xfrm>
          <a:off x="0" y="0"/>
          <a:ext cx="0" cy="0"/>
          <a:chOff x="0" y="0"/>
          <a:chExt cx="0" cy="0"/>
        </a:xfrm>
      </p:grpSpPr>
      <p:grpSp>
        <p:nvGrpSpPr>
          <p:cNvPr id="984" name="Google Shape;984;p117"/>
          <p:cNvGrpSpPr/>
          <p:nvPr/>
        </p:nvGrpSpPr>
        <p:grpSpPr>
          <a:xfrm>
            <a:off x="262612" y="4757847"/>
            <a:ext cx="114411" cy="114407"/>
            <a:chOff x="6493275" y="2411850"/>
            <a:chExt cx="810275" cy="810250"/>
          </a:xfrm>
        </p:grpSpPr>
        <p:sp>
          <p:nvSpPr>
            <p:cNvPr id="985" name="Google Shape;985;p11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1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117"/>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0" name="Google Shape;990;p117"/>
          <p:cNvSpPr txBox="1"/>
          <p:nvPr>
            <p:ph idx="2" type="body"/>
          </p:nvPr>
        </p:nvSpPr>
        <p:spPr>
          <a:xfrm>
            <a:off x="749801" y="2139700"/>
            <a:ext cx="427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91" name="Google Shape;991;p117"/>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2" name="Google Shape;992;p117"/>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3 col.">
  <p:cSld name="TITLE_1_1_1_1_1_2_1">
    <p:bg>
      <p:bgPr>
        <a:solidFill>
          <a:schemeClr val="accent1"/>
        </a:solidFill>
      </p:bgPr>
    </p:bg>
    <p:spTree>
      <p:nvGrpSpPr>
        <p:cNvPr id="993" name="Shape 993"/>
        <p:cNvGrpSpPr/>
        <p:nvPr/>
      </p:nvGrpSpPr>
      <p:grpSpPr>
        <a:xfrm>
          <a:off x="0" y="0"/>
          <a:ext cx="0" cy="0"/>
          <a:chOff x="0" y="0"/>
          <a:chExt cx="0" cy="0"/>
        </a:xfrm>
      </p:grpSpPr>
      <p:grpSp>
        <p:nvGrpSpPr>
          <p:cNvPr id="994" name="Google Shape;994;p118"/>
          <p:cNvGrpSpPr/>
          <p:nvPr/>
        </p:nvGrpSpPr>
        <p:grpSpPr>
          <a:xfrm>
            <a:off x="262612" y="4757847"/>
            <a:ext cx="114411" cy="114407"/>
            <a:chOff x="6493275" y="2411850"/>
            <a:chExt cx="810275" cy="810250"/>
          </a:xfrm>
        </p:grpSpPr>
        <p:sp>
          <p:nvSpPr>
            <p:cNvPr id="995" name="Google Shape;995;p11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118"/>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0" name="Google Shape;1000;p118"/>
          <p:cNvSpPr txBox="1"/>
          <p:nvPr>
            <p:ph idx="2" type="body"/>
          </p:nvPr>
        </p:nvSpPr>
        <p:spPr>
          <a:xfrm>
            <a:off x="749800"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1" name="Google Shape;1001;p118"/>
          <p:cNvSpPr txBox="1"/>
          <p:nvPr>
            <p:ph idx="3" type="body"/>
          </p:nvPr>
        </p:nvSpPr>
        <p:spPr>
          <a:xfrm>
            <a:off x="3398925"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2" name="Google Shape;1002;p118"/>
          <p:cNvSpPr txBox="1"/>
          <p:nvPr>
            <p:ph idx="4" type="body"/>
          </p:nvPr>
        </p:nvSpPr>
        <p:spPr>
          <a:xfrm>
            <a:off x="6048050"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3" name="Google Shape;1003;p118"/>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p:cSld name="TITLE_1_1_1_1_1_2_1_3">
    <p:bg>
      <p:bgPr>
        <a:solidFill>
          <a:schemeClr val="accent1"/>
        </a:solidFill>
      </p:bgPr>
    </p:bg>
    <p:spTree>
      <p:nvGrpSpPr>
        <p:cNvPr id="1004" name="Shape 1004"/>
        <p:cNvGrpSpPr/>
        <p:nvPr/>
      </p:nvGrpSpPr>
      <p:grpSpPr>
        <a:xfrm>
          <a:off x="0" y="0"/>
          <a:ext cx="0" cy="0"/>
          <a:chOff x="0" y="0"/>
          <a:chExt cx="0" cy="0"/>
        </a:xfrm>
      </p:grpSpPr>
      <p:grpSp>
        <p:nvGrpSpPr>
          <p:cNvPr id="1005" name="Google Shape;1005;p119"/>
          <p:cNvGrpSpPr/>
          <p:nvPr/>
        </p:nvGrpSpPr>
        <p:grpSpPr>
          <a:xfrm>
            <a:off x="262612" y="4757847"/>
            <a:ext cx="114411" cy="114407"/>
            <a:chOff x="6493275" y="2411850"/>
            <a:chExt cx="810275" cy="810250"/>
          </a:xfrm>
        </p:grpSpPr>
        <p:sp>
          <p:nvSpPr>
            <p:cNvPr id="1006" name="Google Shape;1006;p11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119"/>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11" name="Google Shape;1011;p11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12" name="Google Shape;1012;p119"/>
          <p:cNvSpPr txBox="1"/>
          <p:nvPr>
            <p:ph idx="2" type="body"/>
          </p:nvPr>
        </p:nvSpPr>
        <p:spPr>
          <a:xfrm>
            <a:off x="749825"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13" name="Google Shape;1013;p119"/>
          <p:cNvSpPr txBox="1"/>
          <p:nvPr>
            <p:ph idx="3" type="body"/>
          </p:nvPr>
        </p:nvSpPr>
        <p:spPr>
          <a:xfrm>
            <a:off x="2679200"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14" name="Google Shape;1014;p119"/>
          <p:cNvSpPr txBox="1"/>
          <p:nvPr>
            <p:ph idx="4" type="body"/>
          </p:nvPr>
        </p:nvSpPr>
        <p:spPr>
          <a:xfrm>
            <a:off x="4608575"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15" name="Google Shape;1015;p119"/>
          <p:cNvSpPr txBox="1"/>
          <p:nvPr>
            <p:ph idx="5" type="body"/>
          </p:nvPr>
        </p:nvSpPr>
        <p:spPr>
          <a:xfrm>
            <a:off x="6528825" y="1207000"/>
            <a:ext cx="1874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3 col.">
  <p:cSld name="TITLE_1_1_1_1_1_2_1_2">
    <p:bg>
      <p:bgPr>
        <a:solidFill>
          <a:schemeClr val="accent1"/>
        </a:solidFill>
      </p:bgPr>
    </p:bg>
    <p:spTree>
      <p:nvGrpSpPr>
        <p:cNvPr id="1016" name="Shape 1016"/>
        <p:cNvGrpSpPr/>
        <p:nvPr/>
      </p:nvGrpSpPr>
      <p:grpSpPr>
        <a:xfrm>
          <a:off x="0" y="0"/>
          <a:ext cx="0" cy="0"/>
          <a:chOff x="0" y="0"/>
          <a:chExt cx="0" cy="0"/>
        </a:xfrm>
      </p:grpSpPr>
      <p:grpSp>
        <p:nvGrpSpPr>
          <p:cNvPr id="1017" name="Google Shape;1017;p120"/>
          <p:cNvGrpSpPr/>
          <p:nvPr/>
        </p:nvGrpSpPr>
        <p:grpSpPr>
          <a:xfrm>
            <a:off x="262612" y="4757847"/>
            <a:ext cx="114411" cy="114407"/>
            <a:chOff x="6493275" y="2411850"/>
            <a:chExt cx="810275" cy="810250"/>
          </a:xfrm>
        </p:grpSpPr>
        <p:sp>
          <p:nvSpPr>
            <p:cNvPr id="1018" name="Google Shape;1018;p12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2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2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2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120"/>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23" name="Google Shape;1023;p120"/>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4" name="Google Shape;1024;p120"/>
          <p:cNvSpPr txBox="1"/>
          <p:nvPr>
            <p:ph idx="2" type="body"/>
          </p:nvPr>
        </p:nvSpPr>
        <p:spPr>
          <a:xfrm>
            <a:off x="749825"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25" name="Google Shape;1025;p120"/>
          <p:cNvSpPr txBox="1"/>
          <p:nvPr>
            <p:ph idx="3" type="body"/>
          </p:nvPr>
        </p:nvSpPr>
        <p:spPr>
          <a:xfrm>
            <a:off x="3398950"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26" name="Google Shape;1026;p120"/>
          <p:cNvSpPr txBox="1"/>
          <p:nvPr>
            <p:ph idx="4" type="body"/>
          </p:nvPr>
        </p:nvSpPr>
        <p:spPr>
          <a:xfrm>
            <a:off x="6048075"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27" name="Google Shape;1027;p120"/>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2_1">
    <p:bg>
      <p:bgPr>
        <a:solidFill>
          <a:schemeClr val="accent1"/>
        </a:solidFill>
      </p:bgPr>
    </p:bg>
    <p:spTree>
      <p:nvGrpSpPr>
        <p:cNvPr id="1028" name="Shape 1028"/>
        <p:cNvGrpSpPr/>
        <p:nvPr/>
      </p:nvGrpSpPr>
      <p:grpSpPr>
        <a:xfrm>
          <a:off x="0" y="0"/>
          <a:ext cx="0" cy="0"/>
          <a:chOff x="0" y="0"/>
          <a:chExt cx="0" cy="0"/>
        </a:xfrm>
      </p:grpSpPr>
      <p:grpSp>
        <p:nvGrpSpPr>
          <p:cNvPr id="1029" name="Google Shape;1029;p121"/>
          <p:cNvGrpSpPr/>
          <p:nvPr/>
        </p:nvGrpSpPr>
        <p:grpSpPr>
          <a:xfrm>
            <a:off x="262612" y="4757847"/>
            <a:ext cx="114411" cy="114407"/>
            <a:chOff x="6493275" y="2411850"/>
            <a:chExt cx="810275" cy="810250"/>
          </a:xfrm>
        </p:grpSpPr>
        <p:sp>
          <p:nvSpPr>
            <p:cNvPr id="1030" name="Google Shape;1030;p12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2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2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2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121"/>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35" name="Google Shape;1035;p121"/>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6" name="Google Shape;1036;p121"/>
          <p:cNvSpPr txBox="1"/>
          <p:nvPr>
            <p:ph idx="2" type="body"/>
          </p:nvPr>
        </p:nvSpPr>
        <p:spPr>
          <a:xfrm>
            <a:off x="749825"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7" name="Google Shape;1037;p121"/>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8" name="Google Shape;1038;p121"/>
          <p:cNvSpPr txBox="1"/>
          <p:nvPr>
            <p:ph idx="3" type="body"/>
          </p:nvPr>
        </p:nvSpPr>
        <p:spPr>
          <a:xfrm>
            <a:off x="2679200"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9" name="Google Shape;1039;p121"/>
          <p:cNvSpPr txBox="1"/>
          <p:nvPr>
            <p:ph idx="4" type="body"/>
          </p:nvPr>
        </p:nvSpPr>
        <p:spPr>
          <a:xfrm>
            <a:off x="4608575"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40" name="Google Shape;1040;p121"/>
          <p:cNvSpPr txBox="1"/>
          <p:nvPr>
            <p:ph idx="5" type="body"/>
          </p:nvPr>
        </p:nvSpPr>
        <p:spPr>
          <a:xfrm>
            <a:off x="6528825" y="2139700"/>
            <a:ext cx="1874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Alt.">
  <p:cSld name="TITLE_1_1_1_1_1_2_1_1">
    <p:bg>
      <p:bgPr>
        <a:solidFill>
          <a:schemeClr val="accent1"/>
        </a:solidFill>
      </p:bgPr>
    </p:bg>
    <p:spTree>
      <p:nvGrpSpPr>
        <p:cNvPr id="1041" name="Shape 1041"/>
        <p:cNvGrpSpPr/>
        <p:nvPr/>
      </p:nvGrpSpPr>
      <p:grpSpPr>
        <a:xfrm>
          <a:off x="0" y="0"/>
          <a:ext cx="0" cy="0"/>
          <a:chOff x="0" y="0"/>
          <a:chExt cx="0" cy="0"/>
        </a:xfrm>
      </p:grpSpPr>
      <p:grpSp>
        <p:nvGrpSpPr>
          <p:cNvPr id="1042" name="Google Shape;1042;p122"/>
          <p:cNvGrpSpPr/>
          <p:nvPr/>
        </p:nvGrpSpPr>
        <p:grpSpPr>
          <a:xfrm>
            <a:off x="262612" y="4757847"/>
            <a:ext cx="114411" cy="114407"/>
            <a:chOff x="6493275" y="2411850"/>
            <a:chExt cx="810275" cy="810250"/>
          </a:xfrm>
        </p:grpSpPr>
        <p:sp>
          <p:nvSpPr>
            <p:cNvPr id="1043" name="Google Shape;1043;p12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22"/>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2"/>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2"/>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122"/>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48" name="Google Shape;1048;p122"/>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9" name="Google Shape;1049;p122"/>
          <p:cNvSpPr txBox="1"/>
          <p:nvPr>
            <p:ph idx="2" type="body"/>
          </p:nvPr>
        </p:nvSpPr>
        <p:spPr>
          <a:xfrm>
            <a:off x="749800" y="12070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0" name="Google Shape;1050;p122"/>
          <p:cNvSpPr txBox="1"/>
          <p:nvPr>
            <p:ph idx="3" type="body"/>
          </p:nvPr>
        </p:nvSpPr>
        <p:spPr>
          <a:xfrm>
            <a:off x="4608575" y="12070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1" name="Google Shape;1051;p122"/>
          <p:cNvSpPr txBox="1"/>
          <p:nvPr>
            <p:ph idx="4" type="body"/>
          </p:nvPr>
        </p:nvSpPr>
        <p:spPr>
          <a:xfrm>
            <a:off x="749800" y="28804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2" name="Google Shape;1052;p122"/>
          <p:cNvSpPr txBox="1"/>
          <p:nvPr>
            <p:ph idx="5" type="body"/>
          </p:nvPr>
        </p:nvSpPr>
        <p:spPr>
          <a:xfrm>
            <a:off x="4608575" y="28804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1_1">
    <p:bg>
      <p:bgPr>
        <a:solidFill>
          <a:schemeClr val="accent1"/>
        </a:solidFill>
      </p:bgPr>
    </p:bg>
    <p:spTree>
      <p:nvGrpSpPr>
        <p:cNvPr id="1053" name="Shape 1053"/>
        <p:cNvGrpSpPr/>
        <p:nvPr/>
      </p:nvGrpSpPr>
      <p:grpSpPr>
        <a:xfrm>
          <a:off x="0" y="0"/>
          <a:ext cx="0" cy="0"/>
          <a:chOff x="0" y="0"/>
          <a:chExt cx="0" cy="0"/>
        </a:xfrm>
      </p:grpSpPr>
      <p:grpSp>
        <p:nvGrpSpPr>
          <p:cNvPr id="1054" name="Google Shape;1054;p123"/>
          <p:cNvGrpSpPr/>
          <p:nvPr/>
        </p:nvGrpSpPr>
        <p:grpSpPr>
          <a:xfrm>
            <a:off x="262612" y="4757847"/>
            <a:ext cx="114411" cy="114407"/>
            <a:chOff x="6493275" y="2411850"/>
            <a:chExt cx="810275" cy="810250"/>
          </a:xfrm>
        </p:grpSpPr>
        <p:sp>
          <p:nvSpPr>
            <p:cNvPr id="1055" name="Google Shape;1055;p123"/>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23"/>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23"/>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23"/>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123"/>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60" name="Google Shape;1060;p123"/>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1" name="Google Shape;1061;p123"/>
          <p:cNvSpPr txBox="1"/>
          <p:nvPr>
            <p:ph idx="2" type="body"/>
          </p:nvPr>
        </p:nvSpPr>
        <p:spPr>
          <a:xfrm>
            <a:off x="749800" y="21397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2" name="Google Shape;1062;p123"/>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3" name="Google Shape;1063;p123"/>
          <p:cNvSpPr txBox="1"/>
          <p:nvPr>
            <p:ph idx="3" type="body"/>
          </p:nvPr>
        </p:nvSpPr>
        <p:spPr>
          <a:xfrm>
            <a:off x="4608575" y="21397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4" name="Google Shape;1064;p123"/>
          <p:cNvSpPr txBox="1"/>
          <p:nvPr>
            <p:ph idx="4" type="body"/>
          </p:nvPr>
        </p:nvSpPr>
        <p:spPr>
          <a:xfrm>
            <a:off x="749800" y="33559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5" name="Google Shape;1065;p123"/>
          <p:cNvSpPr txBox="1"/>
          <p:nvPr>
            <p:ph idx="5" type="body"/>
          </p:nvPr>
        </p:nvSpPr>
        <p:spPr>
          <a:xfrm>
            <a:off x="4608575" y="33559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st">
  <p:cSld name="TITLE_1_1_1_1_1_1">
    <p:bg>
      <p:bgPr>
        <a:solidFill>
          <a:schemeClr val="accent1"/>
        </a:solidFill>
      </p:bgPr>
    </p:bg>
    <p:spTree>
      <p:nvGrpSpPr>
        <p:cNvPr id="1066" name="Shape 1066"/>
        <p:cNvGrpSpPr/>
        <p:nvPr/>
      </p:nvGrpSpPr>
      <p:grpSpPr>
        <a:xfrm>
          <a:off x="0" y="0"/>
          <a:ext cx="0" cy="0"/>
          <a:chOff x="0" y="0"/>
          <a:chExt cx="0" cy="0"/>
        </a:xfrm>
      </p:grpSpPr>
      <p:grpSp>
        <p:nvGrpSpPr>
          <p:cNvPr id="1067" name="Google Shape;1067;p124"/>
          <p:cNvGrpSpPr/>
          <p:nvPr/>
        </p:nvGrpSpPr>
        <p:grpSpPr>
          <a:xfrm>
            <a:off x="262612" y="4757847"/>
            <a:ext cx="114411" cy="114407"/>
            <a:chOff x="6493275" y="2411850"/>
            <a:chExt cx="810275" cy="810250"/>
          </a:xfrm>
        </p:grpSpPr>
        <p:sp>
          <p:nvSpPr>
            <p:cNvPr id="1068" name="Google Shape;1068;p12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2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2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2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 name="Google Shape;1072;p12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73" name="Google Shape;1073;p124"/>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4" name="Google Shape;1074;p124"/>
          <p:cNvSpPr txBox="1"/>
          <p:nvPr>
            <p:ph idx="2" type="body"/>
          </p:nvPr>
        </p:nvSpPr>
        <p:spPr>
          <a:xfrm>
            <a:off x="749800" y="731525"/>
            <a:ext cx="6675000" cy="3675900"/>
          </a:xfrm>
          <a:prstGeom prst="rect">
            <a:avLst/>
          </a:prstGeom>
        </p:spPr>
        <p:txBody>
          <a:bodyPr anchorCtr="0" anchor="ctr"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 Image/Model">
  <p:cSld name="TITLE_1_1_1_1_1_1_1">
    <p:bg>
      <p:bgPr>
        <a:solidFill>
          <a:schemeClr val="accent1"/>
        </a:solidFill>
      </p:bgPr>
    </p:bg>
    <p:spTree>
      <p:nvGrpSpPr>
        <p:cNvPr id="1075" name="Shape 1075"/>
        <p:cNvGrpSpPr/>
        <p:nvPr/>
      </p:nvGrpSpPr>
      <p:grpSpPr>
        <a:xfrm>
          <a:off x="0" y="0"/>
          <a:ext cx="0" cy="0"/>
          <a:chOff x="0" y="0"/>
          <a:chExt cx="0" cy="0"/>
        </a:xfrm>
      </p:grpSpPr>
      <p:grpSp>
        <p:nvGrpSpPr>
          <p:cNvPr id="1076" name="Google Shape;1076;p125"/>
          <p:cNvGrpSpPr/>
          <p:nvPr/>
        </p:nvGrpSpPr>
        <p:grpSpPr>
          <a:xfrm>
            <a:off x="262612" y="4757847"/>
            <a:ext cx="114411" cy="114407"/>
            <a:chOff x="6493275" y="2411850"/>
            <a:chExt cx="810275" cy="810250"/>
          </a:xfrm>
        </p:grpSpPr>
        <p:sp>
          <p:nvSpPr>
            <p:cNvPr id="1077" name="Google Shape;1077;p12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2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2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2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125"/>
          <p:cNvSpPr txBox="1"/>
          <p:nvPr>
            <p:ph type="title"/>
          </p:nvPr>
        </p:nvSpPr>
        <p:spPr>
          <a:xfrm>
            <a:off x="749800" y="735425"/>
            <a:ext cx="3310200" cy="36726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1082" name="Google Shape;1082;p12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83" name="Google Shape;1083;p125"/>
          <p:cNvSpPr txBox="1"/>
          <p:nvPr>
            <p:ph idx="1" type="subTitle"/>
          </p:nvPr>
        </p:nvSpPr>
        <p:spPr>
          <a:xfrm>
            <a:off x="269050" y="269050"/>
            <a:ext cx="37908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TITLE_1_1_1_1_1_1_1_1">
    <p:bg>
      <p:bgPr>
        <a:solidFill>
          <a:schemeClr val="accent1"/>
        </a:solidFill>
      </p:bgPr>
    </p:bg>
    <p:spTree>
      <p:nvGrpSpPr>
        <p:cNvPr id="1084" name="Shape 1084"/>
        <p:cNvGrpSpPr/>
        <p:nvPr/>
      </p:nvGrpSpPr>
      <p:grpSpPr>
        <a:xfrm>
          <a:off x="0" y="0"/>
          <a:ext cx="0" cy="0"/>
          <a:chOff x="0" y="0"/>
          <a:chExt cx="0" cy="0"/>
        </a:xfrm>
      </p:grpSpPr>
      <p:grpSp>
        <p:nvGrpSpPr>
          <p:cNvPr id="1085" name="Google Shape;1085;p126"/>
          <p:cNvGrpSpPr/>
          <p:nvPr/>
        </p:nvGrpSpPr>
        <p:grpSpPr>
          <a:xfrm>
            <a:off x="262612" y="4757847"/>
            <a:ext cx="114411" cy="114407"/>
            <a:chOff x="6493275" y="2411850"/>
            <a:chExt cx="810275" cy="810250"/>
          </a:xfrm>
        </p:grpSpPr>
        <p:sp>
          <p:nvSpPr>
            <p:cNvPr id="1086" name="Google Shape;1086;p12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2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2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2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26"/>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091" name="Google Shape;1091;p126"/>
          <p:cNvSpPr txBox="1"/>
          <p:nvPr>
            <p:ph idx="1" type="subTitle"/>
          </p:nvPr>
        </p:nvSpPr>
        <p:spPr>
          <a:xfrm>
            <a:off x="269050" y="269050"/>
            <a:ext cx="37908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_1: 表紙（Title）">
  <p:cSld name="TITLE_1">
    <p:bg>
      <p:bgPr>
        <a:solidFill>
          <a:schemeClr val="accent2"/>
        </a:solidFill>
      </p:bgPr>
    </p:bg>
    <p:spTree>
      <p:nvGrpSpPr>
        <p:cNvPr id="54" name="Shape 54"/>
        <p:cNvGrpSpPr/>
        <p:nvPr/>
      </p:nvGrpSpPr>
      <p:grpSpPr>
        <a:xfrm>
          <a:off x="0" y="0"/>
          <a:ext cx="0" cy="0"/>
          <a:chOff x="0" y="0"/>
          <a:chExt cx="0" cy="0"/>
        </a:xfrm>
      </p:grpSpPr>
      <p:grpSp>
        <p:nvGrpSpPr>
          <p:cNvPr id="55" name="Google Shape;55;p14"/>
          <p:cNvGrpSpPr/>
          <p:nvPr/>
        </p:nvGrpSpPr>
        <p:grpSpPr>
          <a:xfrm>
            <a:off x="266879" y="4757847"/>
            <a:ext cx="997638" cy="114407"/>
            <a:chOff x="238125" y="2411850"/>
            <a:chExt cx="7065425" cy="810250"/>
          </a:xfrm>
        </p:grpSpPr>
        <p:sp>
          <p:nvSpPr>
            <p:cNvPr id="56" name="Google Shape;56;p1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4"/>
          <p:cNvSpPr txBox="1"/>
          <p:nvPr>
            <p:ph type="title"/>
          </p:nvPr>
        </p:nvSpPr>
        <p:spPr>
          <a:xfrm>
            <a:off x="266875" y="735425"/>
            <a:ext cx="7161300" cy="36726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SzPts val="3600"/>
              <a:buNone/>
              <a:defRPr sz="3600"/>
            </a:lvl1pPr>
            <a:lvl2pPr lvl="1" rtl="0">
              <a:lnSpc>
                <a:spcPct val="115000"/>
              </a:lnSpc>
              <a:spcBef>
                <a:spcPts val="0"/>
              </a:spcBef>
              <a:spcAft>
                <a:spcPts val="0"/>
              </a:spcAft>
              <a:buSzPts val="3600"/>
              <a:buNone/>
              <a:defRPr sz="3600"/>
            </a:lvl2pPr>
            <a:lvl3pPr lvl="2" rtl="0">
              <a:lnSpc>
                <a:spcPct val="115000"/>
              </a:lnSpc>
              <a:spcBef>
                <a:spcPts val="0"/>
              </a:spcBef>
              <a:spcAft>
                <a:spcPts val="0"/>
              </a:spcAft>
              <a:buSzPts val="3600"/>
              <a:buNone/>
              <a:defRPr sz="3600"/>
            </a:lvl3pPr>
            <a:lvl4pPr lvl="3" rtl="0">
              <a:lnSpc>
                <a:spcPct val="115000"/>
              </a:lnSpc>
              <a:spcBef>
                <a:spcPts val="0"/>
              </a:spcBef>
              <a:spcAft>
                <a:spcPts val="0"/>
              </a:spcAft>
              <a:buSzPts val="3600"/>
              <a:buNone/>
              <a:defRPr sz="3600"/>
            </a:lvl4pPr>
            <a:lvl5pPr lvl="4" rtl="0">
              <a:lnSpc>
                <a:spcPct val="115000"/>
              </a:lnSpc>
              <a:spcBef>
                <a:spcPts val="0"/>
              </a:spcBef>
              <a:spcAft>
                <a:spcPts val="0"/>
              </a:spcAft>
              <a:buSzPts val="3600"/>
              <a:buNone/>
              <a:defRPr sz="3600"/>
            </a:lvl5pPr>
            <a:lvl6pPr lvl="5" rtl="0">
              <a:lnSpc>
                <a:spcPct val="115000"/>
              </a:lnSpc>
              <a:spcBef>
                <a:spcPts val="0"/>
              </a:spcBef>
              <a:spcAft>
                <a:spcPts val="0"/>
              </a:spcAft>
              <a:buSzPts val="3600"/>
              <a:buNone/>
              <a:defRPr sz="3600"/>
            </a:lvl6pPr>
            <a:lvl7pPr lvl="6" rtl="0">
              <a:lnSpc>
                <a:spcPct val="115000"/>
              </a:lnSpc>
              <a:spcBef>
                <a:spcPts val="0"/>
              </a:spcBef>
              <a:spcAft>
                <a:spcPts val="0"/>
              </a:spcAft>
              <a:buSzPts val="3600"/>
              <a:buNone/>
              <a:defRPr sz="3600"/>
            </a:lvl7pPr>
            <a:lvl8pPr lvl="7" rtl="0">
              <a:lnSpc>
                <a:spcPct val="115000"/>
              </a:lnSpc>
              <a:spcBef>
                <a:spcPts val="0"/>
              </a:spcBef>
              <a:spcAft>
                <a:spcPts val="0"/>
              </a:spcAft>
              <a:buSzPts val="3600"/>
              <a:buNone/>
              <a:defRPr sz="3600"/>
            </a:lvl8pPr>
            <a:lvl9pPr lvl="8" rtl="0">
              <a:lnSpc>
                <a:spcPct val="115000"/>
              </a:lnSpc>
              <a:spcBef>
                <a:spcPts val="0"/>
              </a:spcBef>
              <a:spcAft>
                <a:spcPts val="0"/>
              </a:spcAft>
              <a:buSzPts val="3600"/>
              <a:buNone/>
              <a:defRPr sz="3600"/>
            </a:lvl9pPr>
          </a:lstStyle>
          <a:p/>
        </p:txBody>
      </p:sp>
      <p:sp>
        <p:nvSpPr>
          <p:cNvPr id="71" name="Google Shape;71;p14"/>
          <p:cNvSpPr txBox="1"/>
          <p:nvPr>
            <p:ph idx="1" type="subTitle"/>
          </p:nvPr>
        </p:nvSpPr>
        <p:spPr>
          <a:xfrm>
            <a:off x="269050" y="269050"/>
            <a:ext cx="5711100" cy="22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72" name="Google Shape;72;p14"/>
          <p:cNvSpPr txBox="1"/>
          <p:nvPr>
            <p:ph idx="2" type="subTitle"/>
          </p:nvPr>
        </p:nvSpPr>
        <p:spPr>
          <a:xfrm>
            <a:off x="6528825" y="269050"/>
            <a:ext cx="2346300" cy="229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000"/>
              <a:buNone/>
              <a:defRPr sz="1000"/>
            </a:lvl1pPr>
            <a:lvl2pPr lvl="1" rtl="0">
              <a:spcBef>
                <a:spcPts val="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73" name="Google Shape;73;p14"/>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1"/>
                </a:solidFill>
                <a:latin typeface="Arimo"/>
                <a:ea typeface="Arimo"/>
                <a:cs typeface="Arimo"/>
                <a:sym typeface="Arimo"/>
              </a:rPr>
              <a:t>CONFIDENTIAL ©2006 – 2023  Monstarlab, Inc. All rights reserved.</a:t>
            </a:r>
            <a:endParaRPr sz="600">
              <a:solidFill>
                <a:schemeClr val="dk1"/>
              </a:solidFill>
              <a:latin typeface="Arimo"/>
              <a:ea typeface="Arimo"/>
              <a:cs typeface="Arimo"/>
              <a:sym typeface="Arimo"/>
            </a:endParaRPr>
          </a:p>
        </p:txBody>
      </p:sp>
      <p:sp>
        <p:nvSpPr>
          <p:cNvPr id="74" name="Google Shape;74;p1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092" name="Shape 1092"/>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Headline + Description" showMasterSp="0">
  <p:cSld name="Text - Headline + Description">
    <p:bg>
      <p:bgPr>
        <a:solidFill>
          <a:srgbClr val="FDFEFE"/>
        </a:solidFill>
      </p:bgPr>
    </p:bg>
    <p:spTree>
      <p:nvGrpSpPr>
        <p:cNvPr id="1093" name="Shape 1093"/>
        <p:cNvGrpSpPr/>
        <p:nvPr/>
      </p:nvGrpSpPr>
      <p:grpSpPr>
        <a:xfrm>
          <a:off x="0" y="0"/>
          <a:ext cx="0" cy="0"/>
          <a:chOff x="0" y="0"/>
          <a:chExt cx="0" cy="0"/>
        </a:xfrm>
      </p:grpSpPr>
      <p:sp>
        <p:nvSpPr>
          <p:cNvPr id="1094" name="Google Shape;1094;p128"/>
          <p:cNvSpPr txBox="1"/>
          <p:nvPr>
            <p:ph idx="1" type="body"/>
          </p:nvPr>
        </p:nvSpPr>
        <p:spPr>
          <a:xfrm>
            <a:off x="476250" y="1294367"/>
            <a:ext cx="6095700" cy="3023100"/>
          </a:xfrm>
          <a:prstGeom prst="rect">
            <a:avLst/>
          </a:prstGeom>
          <a:noFill/>
          <a:ln>
            <a:noFill/>
          </a:ln>
        </p:spPr>
        <p:txBody>
          <a:bodyPr anchorCtr="0" anchor="t" bIns="19050" lIns="19050" spcFirstLastPara="1" rIns="19050" wrap="square" tIns="19050">
            <a:noAutofit/>
          </a:bodyPr>
          <a:lstStyle>
            <a:lvl1pPr indent="-260350" lvl="0" marL="457200" rtl="0" algn="l">
              <a:lnSpc>
                <a:spcPct val="120000"/>
              </a:lnSpc>
              <a:spcBef>
                <a:spcPts val="2000"/>
              </a:spcBef>
              <a:spcAft>
                <a:spcPts val="0"/>
              </a:spcAft>
              <a:buClr>
                <a:srgbClr val="5D5D5D"/>
              </a:buClr>
              <a:buSzPts val="500"/>
              <a:buChar char="—"/>
              <a:defRPr/>
            </a:lvl1pPr>
            <a:lvl2pPr indent="-260350" lvl="1" marL="914400" rtl="0" algn="l">
              <a:lnSpc>
                <a:spcPct val="120000"/>
              </a:lnSpc>
              <a:spcBef>
                <a:spcPts val="2000"/>
              </a:spcBef>
              <a:spcAft>
                <a:spcPts val="0"/>
              </a:spcAft>
              <a:buClr>
                <a:srgbClr val="5D5D5D"/>
              </a:buClr>
              <a:buSzPts val="500"/>
              <a:buChar char="∙"/>
              <a:defRPr/>
            </a:lvl2pPr>
            <a:lvl3pPr indent="-260350" lvl="2" marL="1371600" rtl="0" algn="l">
              <a:lnSpc>
                <a:spcPct val="120000"/>
              </a:lnSpc>
              <a:spcBef>
                <a:spcPts val="2000"/>
              </a:spcBef>
              <a:spcAft>
                <a:spcPts val="0"/>
              </a:spcAft>
              <a:buClr>
                <a:srgbClr val="5D5D5D"/>
              </a:buClr>
              <a:buSzPts val="500"/>
              <a:buChar char="∙"/>
              <a:defRPr/>
            </a:lvl3pPr>
            <a:lvl4pPr indent="-260350" lvl="3" marL="1828800" rtl="0" algn="l">
              <a:lnSpc>
                <a:spcPct val="120000"/>
              </a:lnSpc>
              <a:spcBef>
                <a:spcPts val="2000"/>
              </a:spcBef>
              <a:spcAft>
                <a:spcPts val="0"/>
              </a:spcAft>
              <a:buClr>
                <a:srgbClr val="5D5D5D"/>
              </a:buClr>
              <a:buSzPts val="500"/>
              <a:buChar char="∙"/>
              <a:defRPr/>
            </a:lvl4pPr>
            <a:lvl5pPr indent="-260350" lvl="4" marL="2286000" rtl="0" algn="l">
              <a:lnSpc>
                <a:spcPct val="120000"/>
              </a:lnSpc>
              <a:spcBef>
                <a:spcPts val="2000"/>
              </a:spcBef>
              <a:spcAft>
                <a:spcPts val="0"/>
              </a:spcAft>
              <a:buClr>
                <a:srgbClr val="5D5D5D"/>
              </a:buClr>
              <a:buSzPts val="500"/>
              <a:buChar char="∙"/>
              <a:defRPr/>
            </a:lvl5pPr>
            <a:lvl6pPr indent="-260350" lvl="5" marL="2743200" rtl="0" algn="l">
              <a:lnSpc>
                <a:spcPct val="120000"/>
              </a:lnSpc>
              <a:spcBef>
                <a:spcPts val="2000"/>
              </a:spcBef>
              <a:spcAft>
                <a:spcPts val="0"/>
              </a:spcAft>
              <a:buClr>
                <a:srgbClr val="5D5D5D"/>
              </a:buClr>
              <a:buSzPts val="500"/>
              <a:buChar char="∙"/>
              <a:defRPr/>
            </a:lvl6pPr>
            <a:lvl7pPr indent="-260350" lvl="6" marL="3200400" rtl="0" algn="l">
              <a:lnSpc>
                <a:spcPct val="120000"/>
              </a:lnSpc>
              <a:spcBef>
                <a:spcPts val="2000"/>
              </a:spcBef>
              <a:spcAft>
                <a:spcPts val="0"/>
              </a:spcAft>
              <a:buClr>
                <a:srgbClr val="5D5D5D"/>
              </a:buClr>
              <a:buSzPts val="500"/>
              <a:buChar char="∙"/>
              <a:defRPr/>
            </a:lvl7pPr>
            <a:lvl8pPr indent="-260350" lvl="7" marL="3657600" rtl="0" algn="l">
              <a:lnSpc>
                <a:spcPct val="120000"/>
              </a:lnSpc>
              <a:spcBef>
                <a:spcPts val="2000"/>
              </a:spcBef>
              <a:spcAft>
                <a:spcPts val="0"/>
              </a:spcAft>
              <a:buClr>
                <a:srgbClr val="5D5D5D"/>
              </a:buClr>
              <a:buSzPts val="500"/>
              <a:buChar char="∙"/>
              <a:defRPr/>
            </a:lvl8pPr>
            <a:lvl9pPr indent="-260350" lvl="8" marL="4114800" rtl="0" algn="l">
              <a:lnSpc>
                <a:spcPct val="120000"/>
              </a:lnSpc>
              <a:spcBef>
                <a:spcPts val="2000"/>
              </a:spcBef>
              <a:spcAft>
                <a:spcPts val="0"/>
              </a:spcAft>
              <a:buClr>
                <a:srgbClr val="5D5D5D"/>
              </a:buClr>
              <a:buSzPts val="500"/>
              <a:buChar char="∙"/>
              <a:defRPr/>
            </a:lvl9pPr>
          </a:lstStyle>
          <a:p/>
        </p:txBody>
      </p:sp>
      <p:sp>
        <p:nvSpPr>
          <p:cNvPr id="1095" name="Google Shape;1095;p128"/>
          <p:cNvSpPr txBox="1"/>
          <p:nvPr>
            <p:ph idx="2" type="body"/>
          </p:nvPr>
        </p:nvSpPr>
        <p:spPr>
          <a:xfrm>
            <a:off x="475129" y="475688"/>
            <a:ext cx="2476500" cy="134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E15046"/>
              </a:buClr>
              <a:buSzPts val="900"/>
              <a:buFont typeface="Helvetica Neue"/>
              <a:buNone/>
              <a:defRPr b="1" sz="900">
                <a:solidFill>
                  <a:srgbClr val="E15046"/>
                </a:solidFill>
              </a:defRPr>
            </a:lvl1pPr>
            <a:lvl2pPr indent="-260350" lvl="1" marL="914400" rtl="0" algn="l">
              <a:lnSpc>
                <a:spcPct val="120000"/>
              </a:lnSpc>
              <a:spcBef>
                <a:spcPts val="2000"/>
              </a:spcBef>
              <a:spcAft>
                <a:spcPts val="0"/>
              </a:spcAft>
              <a:buClr>
                <a:srgbClr val="5D5D5D"/>
              </a:buClr>
              <a:buSzPts val="500"/>
              <a:buChar char="∙"/>
              <a:defRPr/>
            </a:lvl2pPr>
            <a:lvl3pPr indent="-260350" lvl="2" marL="1371600" rtl="0" algn="l">
              <a:lnSpc>
                <a:spcPct val="120000"/>
              </a:lnSpc>
              <a:spcBef>
                <a:spcPts val="2000"/>
              </a:spcBef>
              <a:spcAft>
                <a:spcPts val="0"/>
              </a:spcAft>
              <a:buClr>
                <a:srgbClr val="5D5D5D"/>
              </a:buClr>
              <a:buSzPts val="500"/>
              <a:buChar char="∙"/>
              <a:defRPr/>
            </a:lvl3pPr>
            <a:lvl4pPr indent="-260350" lvl="3" marL="1828800" rtl="0" algn="l">
              <a:lnSpc>
                <a:spcPct val="120000"/>
              </a:lnSpc>
              <a:spcBef>
                <a:spcPts val="2000"/>
              </a:spcBef>
              <a:spcAft>
                <a:spcPts val="0"/>
              </a:spcAft>
              <a:buClr>
                <a:srgbClr val="5D5D5D"/>
              </a:buClr>
              <a:buSzPts val="500"/>
              <a:buChar char="∙"/>
              <a:defRPr/>
            </a:lvl4pPr>
            <a:lvl5pPr indent="-260350" lvl="4" marL="2286000" rtl="0" algn="l">
              <a:lnSpc>
                <a:spcPct val="120000"/>
              </a:lnSpc>
              <a:spcBef>
                <a:spcPts val="2000"/>
              </a:spcBef>
              <a:spcAft>
                <a:spcPts val="0"/>
              </a:spcAft>
              <a:buClr>
                <a:srgbClr val="5D5D5D"/>
              </a:buClr>
              <a:buSzPts val="500"/>
              <a:buChar char="∙"/>
              <a:defRPr/>
            </a:lvl5pPr>
            <a:lvl6pPr indent="-260350" lvl="5" marL="2743200" rtl="0" algn="l">
              <a:lnSpc>
                <a:spcPct val="120000"/>
              </a:lnSpc>
              <a:spcBef>
                <a:spcPts val="2000"/>
              </a:spcBef>
              <a:spcAft>
                <a:spcPts val="0"/>
              </a:spcAft>
              <a:buClr>
                <a:srgbClr val="5D5D5D"/>
              </a:buClr>
              <a:buSzPts val="500"/>
              <a:buChar char="∙"/>
              <a:defRPr/>
            </a:lvl6pPr>
            <a:lvl7pPr indent="-260350" lvl="6" marL="3200400" rtl="0" algn="l">
              <a:lnSpc>
                <a:spcPct val="120000"/>
              </a:lnSpc>
              <a:spcBef>
                <a:spcPts val="2000"/>
              </a:spcBef>
              <a:spcAft>
                <a:spcPts val="0"/>
              </a:spcAft>
              <a:buClr>
                <a:srgbClr val="5D5D5D"/>
              </a:buClr>
              <a:buSzPts val="500"/>
              <a:buChar char="∙"/>
              <a:defRPr/>
            </a:lvl7pPr>
            <a:lvl8pPr indent="-260350" lvl="7" marL="3657600" rtl="0" algn="l">
              <a:lnSpc>
                <a:spcPct val="120000"/>
              </a:lnSpc>
              <a:spcBef>
                <a:spcPts val="2000"/>
              </a:spcBef>
              <a:spcAft>
                <a:spcPts val="0"/>
              </a:spcAft>
              <a:buClr>
                <a:srgbClr val="5D5D5D"/>
              </a:buClr>
              <a:buSzPts val="500"/>
              <a:buChar char="∙"/>
              <a:defRPr/>
            </a:lvl8pPr>
            <a:lvl9pPr indent="-260350" lvl="8" marL="4114800" rtl="0" algn="l">
              <a:lnSpc>
                <a:spcPct val="120000"/>
              </a:lnSpc>
              <a:spcBef>
                <a:spcPts val="2000"/>
              </a:spcBef>
              <a:spcAft>
                <a:spcPts val="0"/>
              </a:spcAft>
              <a:buClr>
                <a:srgbClr val="5D5D5D"/>
              </a:buClr>
              <a:buSzPts val="500"/>
              <a:buChar char="∙"/>
              <a:defRPr/>
            </a:lvl9pPr>
          </a:lstStyle>
          <a:p/>
        </p:txBody>
      </p:sp>
      <p:sp>
        <p:nvSpPr>
          <p:cNvPr id="1096" name="Google Shape;1096;p128"/>
          <p:cNvSpPr txBox="1"/>
          <p:nvPr/>
        </p:nvSpPr>
        <p:spPr>
          <a:xfrm>
            <a:off x="480833" y="4916375"/>
            <a:ext cx="408900" cy="108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CBCBCB"/>
              </a:buClr>
              <a:buSzPts val="500"/>
              <a:buFont typeface="Helvetica Neue"/>
              <a:buNone/>
            </a:pPr>
            <a:r>
              <a:rPr b="1" i="0" lang="en" sz="500" u="none" cap="none" strike="noStrike">
                <a:solidFill>
                  <a:srgbClr val="CBCBCB"/>
                </a:solidFill>
                <a:latin typeface="Helvetica Neue"/>
                <a:ea typeface="Helvetica Neue"/>
                <a:cs typeface="Helvetica Neue"/>
                <a:sym typeface="Helvetica Neue"/>
              </a:rPr>
              <a:t>FUZZ</a:t>
            </a:r>
            <a:endParaRPr sz="500"/>
          </a:p>
        </p:txBody>
      </p:sp>
      <p:sp>
        <p:nvSpPr>
          <p:cNvPr id="1097" name="Google Shape;1097;p128"/>
          <p:cNvSpPr txBox="1"/>
          <p:nvPr>
            <p:ph idx="3" type="body"/>
          </p:nvPr>
        </p:nvSpPr>
        <p:spPr>
          <a:xfrm>
            <a:off x="8578697" y="4919811"/>
            <a:ext cx="80100" cy="103200"/>
          </a:xfrm>
          <a:prstGeom prst="rect">
            <a:avLst/>
          </a:prstGeom>
          <a:noFill/>
          <a:ln>
            <a:noFill/>
          </a:ln>
        </p:spPr>
        <p:txBody>
          <a:bodyPr anchorCtr="0" anchor="t" bIns="19050" lIns="19050" spcFirstLastPara="1" rIns="19050" wrap="square" tIns="19050">
            <a:noAutofit/>
          </a:bodyPr>
          <a:lstStyle>
            <a:lvl1pPr indent="-228600" lvl="0" marL="457200" rtl="0" algn="r">
              <a:lnSpc>
                <a:spcPct val="100000"/>
              </a:lnSpc>
              <a:spcBef>
                <a:spcPts val="0"/>
              </a:spcBef>
              <a:spcAft>
                <a:spcPts val="0"/>
              </a:spcAft>
              <a:buClr>
                <a:srgbClr val="CBCBCB"/>
              </a:buClr>
              <a:buSzPts val="500"/>
              <a:buFont typeface="Helvetica Neue"/>
              <a:buNone/>
              <a:defRPr sz="500" cap="none">
                <a:solidFill>
                  <a:srgbClr val="CBCBCB"/>
                </a:solidFill>
              </a:defRPr>
            </a:lvl1pPr>
            <a:lvl2pPr indent="-260350" lvl="1" marL="914400" rtl="0" algn="l">
              <a:lnSpc>
                <a:spcPct val="120000"/>
              </a:lnSpc>
              <a:spcBef>
                <a:spcPts val="2000"/>
              </a:spcBef>
              <a:spcAft>
                <a:spcPts val="0"/>
              </a:spcAft>
              <a:buClr>
                <a:srgbClr val="5D5D5D"/>
              </a:buClr>
              <a:buSzPts val="500"/>
              <a:buChar char="∙"/>
              <a:defRPr/>
            </a:lvl2pPr>
            <a:lvl3pPr indent="-260350" lvl="2" marL="1371600" rtl="0" algn="l">
              <a:lnSpc>
                <a:spcPct val="120000"/>
              </a:lnSpc>
              <a:spcBef>
                <a:spcPts val="2000"/>
              </a:spcBef>
              <a:spcAft>
                <a:spcPts val="0"/>
              </a:spcAft>
              <a:buClr>
                <a:srgbClr val="5D5D5D"/>
              </a:buClr>
              <a:buSzPts val="500"/>
              <a:buChar char="∙"/>
              <a:defRPr/>
            </a:lvl3pPr>
            <a:lvl4pPr indent="-260350" lvl="3" marL="1828800" rtl="0" algn="l">
              <a:lnSpc>
                <a:spcPct val="120000"/>
              </a:lnSpc>
              <a:spcBef>
                <a:spcPts val="2000"/>
              </a:spcBef>
              <a:spcAft>
                <a:spcPts val="0"/>
              </a:spcAft>
              <a:buClr>
                <a:srgbClr val="5D5D5D"/>
              </a:buClr>
              <a:buSzPts val="500"/>
              <a:buChar char="∙"/>
              <a:defRPr/>
            </a:lvl4pPr>
            <a:lvl5pPr indent="-260350" lvl="4" marL="2286000" rtl="0" algn="l">
              <a:lnSpc>
                <a:spcPct val="120000"/>
              </a:lnSpc>
              <a:spcBef>
                <a:spcPts val="2000"/>
              </a:spcBef>
              <a:spcAft>
                <a:spcPts val="0"/>
              </a:spcAft>
              <a:buClr>
                <a:srgbClr val="5D5D5D"/>
              </a:buClr>
              <a:buSzPts val="500"/>
              <a:buChar char="∙"/>
              <a:defRPr/>
            </a:lvl5pPr>
            <a:lvl6pPr indent="-260350" lvl="5" marL="2743200" rtl="0" algn="l">
              <a:lnSpc>
                <a:spcPct val="120000"/>
              </a:lnSpc>
              <a:spcBef>
                <a:spcPts val="2000"/>
              </a:spcBef>
              <a:spcAft>
                <a:spcPts val="0"/>
              </a:spcAft>
              <a:buClr>
                <a:srgbClr val="5D5D5D"/>
              </a:buClr>
              <a:buSzPts val="500"/>
              <a:buChar char="∙"/>
              <a:defRPr/>
            </a:lvl6pPr>
            <a:lvl7pPr indent="-260350" lvl="6" marL="3200400" rtl="0" algn="l">
              <a:lnSpc>
                <a:spcPct val="120000"/>
              </a:lnSpc>
              <a:spcBef>
                <a:spcPts val="2000"/>
              </a:spcBef>
              <a:spcAft>
                <a:spcPts val="0"/>
              </a:spcAft>
              <a:buClr>
                <a:srgbClr val="5D5D5D"/>
              </a:buClr>
              <a:buSzPts val="500"/>
              <a:buChar char="∙"/>
              <a:defRPr/>
            </a:lvl7pPr>
            <a:lvl8pPr indent="-260350" lvl="7" marL="3657600" rtl="0" algn="l">
              <a:lnSpc>
                <a:spcPct val="120000"/>
              </a:lnSpc>
              <a:spcBef>
                <a:spcPts val="2000"/>
              </a:spcBef>
              <a:spcAft>
                <a:spcPts val="0"/>
              </a:spcAft>
              <a:buClr>
                <a:srgbClr val="5D5D5D"/>
              </a:buClr>
              <a:buSzPts val="500"/>
              <a:buChar char="∙"/>
              <a:defRPr/>
            </a:lvl8pPr>
            <a:lvl9pPr indent="-260350" lvl="8" marL="4114800" rtl="0" algn="l">
              <a:lnSpc>
                <a:spcPct val="120000"/>
              </a:lnSpc>
              <a:spcBef>
                <a:spcPts val="2000"/>
              </a:spcBef>
              <a:spcAft>
                <a:spcPts val="0"/>
              </a:spcAft>
              <a:buClr>
                <a:srgbClr val="5D5D5D"/>
              </a:buClr>
              <a:buSzPts val="500"/>
              <a:buChar char="∙"/>
              <a:defRPr/>
            </a:lvl9pPr>
          </a:lstStyle>
          <a:p/>
        </p:txBody>
      </p:sp>
      <p:sp>
        <p:nvSpPr>
          <p:cNvPr id="1098" name="Google Shape;1098;p128"/>
          <p:cNvSpPr txBox="1"/>
          <p:nvPr>
            <p:ph idx="12" type="sldNum"/>
          </p:nvPr>
        </p:nvSpPr>
        <p:spPr>
          <a:xfrm>
            <a:off x="4442021" y="4905375"/>
            <a:ext cx="127500" cy="126300"/>
          </a:xfrm>
          <a:prstGeom prst="rect">
            <a:avLst/>
          </a:prstGeom>
          <a:noFill/>
          <a:ln>
            <a:noFill/>
          </a:ln>
        </p:spPr>
        <p:txBody>
          <a:bodyPr anchorCtr="0" anchor="t" bIns="19050" lIns="19050" spcFirstLastPara="1" rIns="19050" wrap="square" tIns="19050">
            <a:noAutofit/>
          </a:bodyPr>
          <a:lstStyle>
            <a:lvl1pPr indent="0" lvl="0"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1pPr>
            <a:lvl2pPr indent="0" lvl="1"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2pPr>
            <a:lvl3pPr indent="0" lvl="2"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3pPr>
            <a:lvl4pPr indent="0" lvl="3"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4pPr>
            <a:lvl5pPr indent="0" lvl="4"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5pPr>
            <a:lvl6pPr indent="0" lvl="5"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6pPr>
            <a:lvl7pPr indent="0" lvl="6"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7pPr>
            <a:lvl8pPr indent="0" lvl="7"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8pPr>
            <a:lvl9pPr indent="0" lvl="8" marL="0" rtl="0" algn="r">
              <a:lnSpc>
                <a:spcPct val="100000"/>
              </a:lnSpc>
              <a:spcBef>
                <a:spcPts val="0"/>
              </a:spcBef>
              <a:spcAft>
                <a:spcPts val="0"/>
              </a:spcAft>
              <a:buClr>
                <a:srgbClr val="FDFEFE"/>
              </a:buClr>
              <a:buSzPts val="600"/>
              <a:buFont typeface="Helvetica Neue"/>
              <a:buNone/>
              <a:defRPr sz="600">
                <a:solidFill>
                  <a:srgbClr val="FDFEFE"/>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grpSp>
        <p:nvGrpSpPr>
          <p:cNvPr id="1099" name="Google Shape;1099;p128"/>
          <p:cNvGrpSpPr/>
          <p:nvPr/>
        </p:nvGrpSpPr>
        <p:grpSpPr>
          <a:xfrm>
            <a:off x="7644094" y="4940502"/>
            <a:ext cx="860320" cy="61760"/>
            <a:chOff x="8129750" y="4900893"/>
            <a:chExt cx="860320" cy="61760"/>
          </a:xfrm>
        </p:grpSpPr>
        <p:sp>
          <p:nvSpPr>
            <p:cNvPr id="1100" name="Google Shape;1100;p128"/>
            <p:cNvSpPr/>
            <p:nvPr/>
          </p:nvSpPr>
          <p:spPr>
            <a:xfrm>
              <a:off x="8129750" y="4906237"/>
              <a:ext cx="350560" cy="52224"/>
            </a:xfrm>
            <a:custGeom>
              <a:rect b="b" l="l" r="r" t="t"/>
              <a:pathLst>
                <a:path extrusionOk="0" h="1632" w="10955">
                  <a:moveTo>
                    <a:pt x="1036" y="1239"/>
                  </a:moveTo>
                  <a:lnTo>
                    <a:pt x="417" y="1239"/>
                  </a:lnTo>
                  <a:lnTo>
                    <a:pt x="286" y="1620"/>
                  </a:lnTo>
                  <a:lnTo>
                    <a:pt x="0" y="1620"/>
                  </a:lnTo>
                  <a:lnTo>
                    <a:pt x="608" y="24"/>
                  </a:lnTo>
                  <a:lnTo>
                    <a:pt x="846" y="24"/>
                  </a:lnTo>
                  <a:lnTo>
                    <a:pt x="1453" y="1620"/>
                  </a:lnTo>
                  <a:lnTo>
                    <a:pt x="1167" y="1620"/>
                  </a:lnTo>
                  <a:close/>
                  <a:moveTo>
                    <a:pt x="501" y="1024"/>
                  </a:moveTo>
                  <a:lnTo>
                    <a:pt x="953" y="1024"/>
                  </a:lnTo>
                  <a:lnTo>
                    <a:pt x="727" y="358"/>
                  </a:lnTo>
                  <a:close/>
                  <a:moveTo>
                    <a:pt x="2465" y="1024"/>
                  </a:moveTo>
                  <a:lnTo>
                    <a:pt x="2465" y="1620"/>
                  </a:lnTo>
                  <a:lnTo>
                    <a:pt x="2191" y="1620"/>
                  </a:lnTo>
                  <a:lnTo>
                    <a:pt x="2191" y="24"/>
                  </a:lnTo>
                  <a:lnTo>
                    <a:pt x="2798" y="24"/>
                  </a:lnTo>
                  <a:cubicBezTo>
                    <a:pt x="2965" y="24"/>
                    <a:pt x="3108" y="72"/>
                    <a:pt x="3215" y="167"/>
                  </a:cubicBezTo>
                  <a:cubicBezTo>
                    <a:pt x="3322" y="262"/>
                    <a:pt x="3370" y="381"/>
                    <a:pt x="3370" y="536"/>
                  </a:cubicBezTo>
                  <a:cubicBezTo>
                    <a:pt x="3370" y="691"/>
                    <a:pt x="3322" y="810"/>
                    <a:pt x="3215" y="893"/>
                  </a:cubicBezTo>
                  <a:cubicBezTo>
                    <a:pt x="3120" y="977"/>
                    <a:pt x="2977" y="1024"/>
                    <a:pt x="2787" y="1024"/>
                  </a:cubicBezTo>
                  <a:close/>
                  <a:moveTo>
                    <a:pt x="2465" y="798"/>
                  </a:moveTo>
                  <a:lnTo>
                    <a:pt x="2798" y="798"/>
                  </a:lnTo>
                  <a:cubicBezTo>
                    <a:pt x="2894" y="798"/>
                    <a:pt x="2965" y="774"/>
                    <a:pt x="3013" y="739"/>
                  </a:cubicBezTo>
                  <a:cubicBezTo>
                    <a:pt x="3072" y="691"/>
                    <a:pt x="3096" y="620"/>
                    <a:pt x="3096" y="536"/>
                  </a:cubicBezTo>
                  <a:cubicBezTo>
                    <a:pt x="3096" y="453"/>
                    <a:pt x="3072" y="381"/>
                    <a:pt x="3013" y="334"/>
                  </a:cubicBezTo>
                  <a:cubicBezTo>
                    <a:pt x="2965" y="274"/>
                    <a:pt x="2894" y="250"/>
                    <a:pt x="2798" y="250"/>
                  </a:cubicBezTo>
                  <a:lnTo>
                    <a:pt x="2465" y="250"/>
                  </a:lnTo>
                  <a:close/>
                  <a:moveTo>
                    <a:pt x="4501" y="1239"/>
                  </a:moveTo>
                  <a:lnTo>
                    <a:pt x="3882" y="1239"/>
                  </a:lnTo>
                  <a:lnTo>
                    <a:pt x="3763" y="1620"/>
                  </a:lnTo>
                  <a:lnTo>
                    <a:pt x="3465" y="1620"/>
                  </a:lnTo>
                  <a:lnTo>
                    <a:pt x="4072" y="24"/>
                  </a:lnTo>
                  <a:lnTo>
                    <a:pt x="4322" y="24"/>
                  </a:lnTo>
                  <a:lnTo>
                    <a:pt x="4918" y="1620"/>
                  </a:lnTo>
                  <a:lnTo>
                    <a:pt x="4632" y="1620"/>
                  </a:lnTo>
                  <a:close/>
                  <a:moveTo>
                    <a:pt x="3965" y="1024"/>
                  </a:moveTo>
                  <a:lnTo>
                    <a:pt x="4418" y="1024"/>
                  </a:lnTo>
                  <a:lnTo>
                    <a:pt x="4191" y="358"/>
                  </a:lnTo>
                  <a:close/>
                  <a:moveTo>
                    <a:pt x="5680" y="1001"/>
                  </a:moveTo>
                  <a:lnTo>
                    <a:pt x="5370" y="1001"/>
                  </a:lnTo>
                  <a:lnTo>
                    <a:pt x="5370" y="1620"/>
                  </a:lnTo>
                  <a:lnTo>
                    <a:pt x="5096" y="1620"/>
                  </a:lnTo>
                  <a:lnTo>
                    <a:pt x="5096" y="24"/>
                  </a:lnTo>
                  <a:lnTo>
                    <a:pt x="5656" y="24"/>
                  </a:lnTo>
                  <a:cubicBezTo>
                    <a:pt x="5835" y="24"/>
                    <a:pt x="5977" y="72"/>
                    <a:pt x="6085" y="155"/>
                  </a:cubicBezTo>
                  <a:cubicBezTo>
                    <a:pt x="6180" y="227"/>
                    <a:pt x="6227" y="346"/>
                    <a:pt x="6227" y="501"/>
                  </a:cubicBezTo>
                  <a:cubicBezTo>
                    <a:pt x="6227" y="608"/>
                    <a:pt x="6204" y="703"/>
                    <a:pt x="6156" y="774"/>
                  </a:cubicBezTo>
                  <a:cubicBezTo>
                    <a:pt x="6096" y="846"/>
                    <a:pt x="6025" y="905"/>
                    <a:pt x="5942" y="941"/>
                  </a:cubicBezTo>
                  <a:lnTo>
                    <a:pt x="6299" y="1596"/>
                  </a:lnTo>
                  <a:lnTo>
                    <a:pt x="6299" y="1620"/>
                  </a:lnTo>
                  <a:lnTo>
                    <a:pt x="6001" y="1620"/>
                  </a:lnTo>
                  <a:close/>
                  <a:moveTo>
                    <a:pt x="5370" y="786"/>
                  </a:moveTo>
                  <a:lnTo>
                    <a:pt x="5656" y="786"/>
                  </a:lnTo>
                  <a:cubicBezTo>
                    <a:pt x="5751" y="786"/>
                    <a:pt x="5823" y="762"/>
                    <a:pt x="5870" y="715"/>
                  </a:cubicBezTo>
                  <a:cubicBezTo>
                    <a:pt x="5930" y="667"/>
                    <a:pt x="5954" y="596"/>
                    <a:pt x="5954" y="512"/>
                  </a:cubicBezTo>
                  <a:cubicBezTo>
                    <a:pt x="5954" y="429"/>
                    <a:pt x="5930" y="370"/>
                    <a:pt x="5882" y="322"/>
                  </a:cubicBezTo>
                  <a:cubicBezTo>
                    <a:pt x="5835" y="274"/>
                    <a:pt x="5763" y="250"/>
                    <a:pt x="5668" y="250"/>
                  </a:cubicBezTo>
                  <a:lnTo>
                    <a:pt x="5370" y="250"/>
                  </a:lnTo>
                  <a:close/>
                  <a:moveTo>
                    <a:pt x="7632" y="250"/>
                  </a:moveTo>
                  <a:lnTo>
                    <a:pt x="7144" y="250"/>
                  </a:lnTo>
                  <a:lnTo>
                    <a:pt x="7144" y="1620"/>
                  </a:lnTo>
                  <a:lnTo>
                    <a:pt x="6870" y="1620"/>
                  </a:lnTo>
                  <a:lnTo>
                    <a:pt x="6870" y="250"/>
                  </a:lnTo>
                  <a:lnTo>
                    <a:pt x="6382" y="250"/>
                  </a:lnTo>
                  <a:lnTo>
                    <a:pt x="6382" y="24"/>
                  </a:lnTo>
                  <a:lnTo>
                    <a:pt x="7632" y="24"/>
                  </a:lnTo>
                  <a:close/>
                  <a:moveTo>
                    <a:pt x="9668" y="858"/>
                  </a:moveTo>
                  <a:cubicBezTo>
                    <a:pt x="9668" y="1012"/>
                    <a:pt x="9645" y="1155"/>
                    <a:pt x="9585" y="1274"/>
                  </a:cubicBezTo>
                  <a:cubicBezTo>
                    <a:pt x="9537" y="1393"/>
                    <a:pt x="9454" y="1477"/>
                    <a:pt x="9359" y="1536"/>
                  </a:cubicBezTo>
                  <a:cubicBezTo>
                    <a:pt x="9264" y="1608"/>
                    <a:pt x="9144" y="1632"/>
                    <a:pt x="9014" y="1632"/>
                  </a:cubicBezTo>
                  <a:cubicBezTo>
                    <a:pt x="8883" y="1632"/>
                    <a:pt x="8763" y="1608"/>
                    <a:pt x="8668" y="1536"/>
                  </a:cubicBezTo>
                  <a:cubicBezTo>
                    <a:pt x="8573" y="1477"/>
                    <a:pt x="8490" y="1393"/>
                    <a:pt x="8430" y="1274"/>
                  </a:cubicBezTo>
                  <a:cubicBezTo>
                    <a:pt x="8382" y="1155"/>
                    <a:pt x="8359" y="1024"/>
                    <a:pt x="8347" y="870"/>
                  </a:cubicBezTo>
                  <a:lnTo>
                    <a:pt x="8347" y="786"/>
                  </a:lnTo>
                  <a:cubicBezTo>
                    <a:pt x="8347" y="631"/>
                    <a:pt x="8382" y="489"/>
                    <a:pt x="8430" y="370"/>
                  </a:cubicBezTo>
                  <a:cubicBezTo>
                    <a:pt x="8490" y="250"/>
                    <a:pt x="8561" y="167"/>
                    <a:pt x="8668" y="96"/>
                  </a:cubicBezTo>
                  <a:cubicBezTo>
                    <a:pt x="8763" y="36"/>
                    <a:pt x="8883" y="0"/>
                    <a:pt x="9014" y="0"/>
                  </a:cubicBezTo>
                  <a:cubicBezTo>
                    <a:pt x="9144" y="0"/>
                    <a:pt x="9252" y="36"/>
                    <a:pt x="9359" y="96"/>
                  </a:cubicBezTo>
                  <a:cubicBezTo>
                    <a:pt x="9454" y="155"/>
                    <a:pt x="9537" y="250"/>
                    <a:pt x="9585" y="370"/>
                  </a:cubicBezTo>
                  <a:cubicBezTo>
                    <a:pt x="9645" y="489"/>
                    <a:pt x="9668" y="620"/>
                    <a:pt x="9668" y="774"/>
                  </a:cubicBezTo>
                  <a:close/>
                  <a:moveTo>
                    <a:pt x="9395" y="774"/>
                  </a:moveTo>
                  <a:cubicBezTo>
                    <a:pt x="9395" y="608"/>
                    <a:pt x="9359" y="465"/>
                    <a:pt x="9287" y="370"/>
                  </a:cubicBezTo>
                  <a:cubicBezTo>
                    <a:pt x="9228" y="286"/>
                    <a:pt x="9133" y="239"/>
                    <a:pt x="9014" y="239"/>
                  </a:cubicBezTo>
                  <a:cubicBezTo>
                    <a:pt x="8894" y="239"/>
                    <a:pt x="8799" y="286"/>
                    <a:pt x="8728" y="370"/>
                  </a:cubicBezTo>
                  <a:cubicBezTo>
                    <a:pt x="8668" y="465"/>
                    <a:pt x="8633" y="596"/>
                    <a:pt x="8633" y="774"/>
                  </a:cubicBezTo>
                  <a:lnTo>
                    <a:pt x="8633" y="858"/>
                  </a:lnTo>
                  <a:cubicBezTo>
                    <a:pt x="8633" y="1036"/>
                    <a:pt x="8656" y="1167"/>
                    <a:pt x="8728" y="1263"/>
                  </a:cubicBezTo>
                  <a:cubicBezTo>
                    <a:pt x="8799" y="1358"/>
                    <a:pt x="8894" y="1405"/>
                    <a:pt x="9014" y="1405"/>
                  </a:cubicBezTo>
                  <a:cubicBezTo>
                    <a:pt x="9133" y="1405"/>
                    <a:pt x="9228" y="1358"/>
                    <a:pt x="9299" y="1274"/>
                  </a:cubicBezTo>
                  <a:cubicBezTo>
                    <a:pt x="9359" y="1179"/>
                    <a:pt x="9395" y="1036"/>
                    <a:pt x="9395" y="858"/>
                  </a:cubicBezTo>
                  <a:close/>
                  <a:moveTo>
                    <a:pt x="10859" y="941"/>
                  </a:moveTo>
                  <a:lnTo>
                    <a:pt x="10216" y="941"/>
                  </a:lnTo>
                  <a:lnTo>
                    <a:pt x="10216" y="1620"/>
                  </a:lnTo>
                  <a:lnTo>
                    <a:pt x="9942" y="1620"/>
                  </a:lnTo>
                  <a:lnTo>
                    <a:pt x="9942" y="24"/>
                  </a:lnTo>
                  <a:lnTo>
                    <a:pt x="10954" y="24"/>
                  </a:lnTo>
                  <a:lnTo>
                    <a:pt x="10954" y="250"/>
                  </a:lnTo>
                  <a:lnTo>
                    <a:pt x="10216" y="250"/>
                  </a:lnTo>
                  <a:lnTo>
                    <a:pt x="10216" y="727"/>
                  </a:lnTo>
                  <a:lnTo>
                    <a:pt x="10859" y="727"/>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28"/>
            <p:cNvSpPr/>
            <p:nvPr/>
          </p:nvSpPr>
          <p:spPr>
            <a:xfrm>
              <a:off x="8519894" y="4906237"/>
              <a:ext cx="52608" cy="52224"/>
            </a:xfrm>
            <a:custGeom>
              <a:rect b="b" l="l" r="r" t="t"/>
              <a:pathLst>
                <a:path extrusionOk="0" h="1632" w="1644">
                  <a:moveTo>
                    <a:pt x="0" y="0"/>
                  </a:moveTo>
                  <a:lnTo>
                    <a:pt x="322" y="0"/>
                  </a:lnTo>
                  <a:lnTo>
                    <a:pt x="822" y="655"/>
                  </a:lnTo>
                  <a:lnTo>
                    <a:pt x="1310" y="0"/>
                  </a:lnTo>
                  <a:lnTo>
                    <a:pt x="1644" y="0"/>
                  </a:lnTo>
                  <a:lnTo>
                    <a:pt x="1644" y="1632"/>
                  </a:lnTo>
                  <a:lnTo>
                    <a:pt x="1310" y="1632"/>
                  </a:lnTo>
                  <a:lnTo>
                    <a:pt x="1310" y="501"/>
                  </a:lnTo>
                  <a:lnTo>
                    <a:pt x="822" y="1155"/>
                  </a:lnTo>
                  <a:lnTo>
                    <a:pt x="322" y="501"/>
                  </a:lnTo>
                  <a:lnTo>
                    <a:pt x="322" y="1632"/>
                  </a:lnTo>
                  <a:lnTo>
                    <a:pt x="0" y="1632"/>
                  </a:lnTo>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28"/>
            <p:cNvSpPr/>
            <p:nvPr/>
          </p:nvSpPr>
          <p:spPr>
            <a:xfrm>
              <a:off x="8578198" y="4906237"/>
              <a:ext cx="52608" cy="52224"/>
            </a:xfrm>
            <a:custGeom>
              <a:rect b="b" l="l" r="r" t="t"/>
              <a:pathLst>
                <a:path extrusionOk="0" h="1632" w="1644">
                  <a:moveTo>
                    <a:pt x="322" y="810"/>
                  </a:moveTo>
                  <a:cubicBezTo>
                    <a:pt x="322" y="882"/>
                    <a:pt x="345" y="941"/>
                    <a:pt x="369" y="1001"/>
                  </a:cubicBezTo>
                  <a:cubicBezTo>
                    <a:pt x="393" y="1060"/>
                    <a:pt x="429" y="1108"/>
                    <a:pt x="476" y="1155"/>
                  </a:cubicBezTo>
                  <a:cubicBezTo>
                    <a:pt x="512" y="1203"/>
                    <a:pt x="572" y="1239"/>
                    <a:pt x="631" y="1263"/>
                  </a:cubicBezTo>
                  <a:cubicBezTo>
                    <a:pt x="691" y="1286"/>
                    <a:pt x="750" y="1298"/>
                    <a:pt x="822" y="1298"/>
                  </a:cubicBezTo>
                  <a:cubicBezTo>
                    <a:pt x="893" y="1298"/>
                    <a:pt x="953" y="1286"/>
                    <a:pt x="1012" y="1263"/>
                  </a:cubicBezTo>
                  <a:cubicBezTo>
                    <a:pt x="1072" y="1239"/>
                    <a:pt x="1131" y="1203"/>
                    <a:pt x="1167" y="1155"/>
                  </a:cubicBezTo>
                  <a:cubicBezTo>
                    <a:pt x="1215" y="1108"/>
                    <a:pt x="1250" y="1060"/>
                    <a:pt x="1274" y="1001"/>
                  </a:cubicBezTo>
                  <a:cubicBezTo>
                    <a:pt x="1310" y="941"/>
                    <a:pt x="1322" y="882"/>
                    <a:pt x="1322" y="810"/>
                  </a:cubicBezTo>
                  <a:cubicBezTo>
                    <a:pt x="1322" y="751"/>
                    <a:pt x="1310" y="679"/>
                    <a:pt x="1274" y="620"/>
                  </a:cubicBezTo>
                  <a:cubicBezTo>
                    <a:pt x="1250" y="560"/>
                    <a:pt x="1215" y="512"/>
                    <a:pt x="1167" y="465"/>
                  </a:cubicBezTo>
                  <a:cubicBezTo>
                    <a:pt x="1131" y="417"/>
                    <a:pt x="1072" y="393"/>
                    <a:pt x="1012" y="358"/>
                  </a:cubicBezTo>
                  <a:cubicBezTo>
                    <a:pt x="953" y="334"/>
                    <a:pt x="893" y="322"/>
                    <a:pt x="822" y="322"/>
                  </a:cubicBezTo>
                  <a:cubicBezTo>
                    <a:pt x="750" y="322"/>
                    <a:pt x="691" y="334"/>
                    <a:pt x="631" y="358"/>
                  </a:cubicBezTo>
                  <a:cubicBezTo>
                    <a:pt x="572" y="393"/>
                    <a:pt x="512" y="417"/>
                    <a:pt x="476" y="465"/>
                  </a:cubicBezTo>
                  <a:cubicBezTo>
                    <a:pt x="429" y="512"/>
                    <a:pt x="393" y="560"/>
                    <a:pt x="369" y="620"/>
                  </a:cubicBezTo>
                  <a:cubicBezTo>
                    <a:pt x="345" y="679"/>
                    <a:pt x="322" y="751"/>
                    <a:pt x="322" y="810"/>
                  </a:cubicBezTo>
                  <a:close/>
                  <a:moveTo>
                    <a:pt x="0" y="810"/>
                  </a:moveTo>
                  <a:cubicBezTo>
                    <a:pt x="0" y="703"/>
                    <a:pt x="24" y="596"/>
                    <a:pt x="60" y="489"/>
                  </a:cubicBezTo>
                  <a:cubicBezTo>
                    <a:pt x="107" y="393"/>
                    <a:pt x="167" y="310"/>
                    <a:pt x="238" y="239"/>
                  </a:cubicBezTo>
                  <a:cubicBezTo>
                    <a:pt x="310" y="167"/>
                    <a:pt x="405" y="108"/>
                    <a:pt x="500" y="60"/>
                  </a:cubicBezTo>
                  <a:cubicBezTo>
                    <a:pt x="595" y="24"/>
                    <a:pt x="703" y="0"/>
                    <a:pt x="822" y="0"/>
                  </a:cubicBezTo>
                  <a:cubicBezTo>
                    <a:pt x="941" y="0"/>
                    <a:pt x="1048" y="24"/>
                    <a:pt x="1143" y="60"/>
                  </a:cubicBezTo>
                  <a:cubicBezTo>
                    <a:pt x="1250" y="108"/>
                    <a:pt x="1334" y="167"/>
                    <a:pt x="1405" y="239"/>
                  </a:cubicBezTo>
                  <a:cubicBezTo>
                    <a:pt x="1477" y="310"/>
                    <a:pt x="1536" y="393"/>
                    <a:pt x="1584" y="489"/>
                  </a:cubicBezTo>
                  <a:cubicBezTo>
                    <a:pt x="1631" y="596"/>
                    <a:pt x="1643" y="703"/>
                    <a:pt x="1643" y="810"/>
                  </a:cubicBezTo>
                  <a:cubicBezTo>
                    <a:pt x="1643" y="929"/>
                    <a:pt x="1631" y="1036"/>
                    <a:pt x="1584" y="1132"/>
                  </a:cubicBezTo>
                  <a:cubicBezTo>
                    <a:pt x="1536" y="1227"/>
                    <a:pt x="1477" y="1310"/>
                    <a:pt x="1405" y="1393"/>
                  </a:cubicBezTo>
                  <a:cubicBezTo>
                    <a:pt x="1334" y="1465"/>
                    <a:pt x="1250" y="1524"/>
                    <a:pt x="1143" y="1560"/>
                  </a:cubicBezTo>
                  <a:cubicBezTo>
                    <a:pt x="1048" y="1608"/>
                    <a:pt x="941" y="1632"/>
                    <a:pt x="822" y="1632"/>
                  </a:cubicBezTo>
                  <a:cubicBezTo>
                    <a:pt x="703" y="1632"/>
                    <a:pt x="595" y="1608"/>
                    <a:pt x="500" y="1560"/>
                  </a:cubicBezTo>
                  <a:cubicBezTo>
                    <a:pt x="405" y="1524"/>
                    <a:pt x="310" y="1465"/>
                    <a:pt x="238" y="1393"/>
                  </a:cubicBezTo>
                  <a:cubicBezTo>
                    <a:pt x="167" y="1310"/>
                    <a:pt x="107" y="1227"/>
                    <a:pt x="60" y="1132"/>
                  </a:cubicBezTo>
                  <a:cubicBezTo>
                    <a:pt x="24" y="1036"/>
                    <a:pt x="0" y="929"/>
                    <a:pt x="0" y="810"/>
                  </a:cubicBez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28"/>
            <p:cNvSpPr/>
            <p:nvPr/>
          </p:nvSpPr>
          <p:spPr>
            <a:xfrm>
              <a:off x="8635350" y="4906237"/>
              <a:ext cx="47264" cy="52224"/>
            </a:xfrm>
            <a:custGeom>
              <a:rect b="b" l="l" r="r" t="t"/>
              <a:pathLst>
                <a:path extrusionOk="0" h="1632" w="1477">
                  <a:moveTo>
                    <a:pt x="0" y="0"/>
                  </a:moveTo>
                  <a:lnTo>
                    <a:pt x="322" y="0"/>
                  </a:lnTo>
                  <a:lnTo>
                    <a:pt x="1155" y="1084"/>
                  </a:lnTo>
                  <a:lnTo>
                    <a:pt x="1155" y="0"/>
                  </a:lnTo>
                  <a:lnTo>
                    <a:pt x="1476" y="0"/>
                  </a:lnTo>
                  <a:lnTo>
                    <a:pt x="1476" y="1632"/>
                  </a:lnTo>
                  <a:lnTo>
                    <a:pt x="1143" y="1632"/>
                  </a:lnTo>
                  <a:lnTo>
                    <a:pt x="333" y="548"/>
                  </a:lnTo>
                  <a:lnTo>
                    <a:pt x="333" y="1632"/>
                  </a:lnTo>
                  <a:lnTo>
                    <a:pt x="0" y="1632"/>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28"/>
            <p:cNvSpPr/>
            <p:nvPr/>
          </p:nvSpPr>
          <p:spPr>
            <a:xfrm>
              <a:off x="8688310" y="4906237"/>
              <a:ext cx="33920" cy="52224"/>
            </a:xfrm>
            <a:custGeom>
              <a:rect b="b" l="l" r="r" t="t"/>
              <a:pathLst>
                <a:path extrusionOk="0" h="1632" w="1060">
                  <a:moveTo>
                    <a:pt x="726" y="1179"/>
                  </a:moveTo>
                  <a:cubicBezTo>
                    <a:pt x="726" y="1132"/>
                    <a:pt x="714" y="1096"/>
                    <a:pt x="679" y="1060"/>
                  </a:cubicBezTo>
                  <a:cubicBezTo>
                    <a:pt x="643" y="1024"/>
                    <a:pt x="595" y="1001"/>
                    <a:pt x="548" y="977"/>
                  </a:cubicBezTo>
                  <a:cubicBezTo>
                    <a:pt x="488" y="953"/>
                    <a:pt x="441" y="929"/>
                    <a:pt x="369" y="905"/>
                  </a:cubicBezTo>
                  <a:cubicBezTo>
                    <a:pt x="310" y="882"/>
                    <a:pt x="250" y="858"/>
                    <a:pt x="202" y="822"/>
                  </a:cubicBezTo>
                  <a:cubicBezTo>
                    <a:pt x="155" y="786"/>
                    <a:pt x="107" y="739"/>
                    <a:pt x="71" y="691"/>
                  </a:cubicBezTo>
                  <a:cubicBezTo>
                    <a:pt x="36" y="631"/>
                    <a:pt x="12" y="572"/>
                    <a:pt x="12" y="489"/>
                  </a:cubicBezTo>
                  <a:cubicBezTo>
                    <a:pt x="12" y="417"/>
                    <a:pt x="36" y="358"/>
                    <a:pt x="60" y="298"/>
                  </a:cubicBezTo>
                  <a:cubicBezTo>
                    <a:pt x="83" y="239"/>
                    <a:pt x="119" y="191"/>
                    <a:pt x="167" y="143"/>
                  </a:cubicBezTo>
                  <a:cubicBezTo>
                    <a:pt x="214" y="96"/>
                    <a:pt x="262" y="60"/>
                    <a:pt x="322" y="36"/>
                  </a:cubicBezTo>
                  <a:cubicBezTo>
                    <a:pt x="381" y="12"/>
                    <a:pt x="452" y="0"/>
                    <a:pt x="512" y="0"/>
                  </a:cubicBezTo>
                  <a:lnTo>
                    <a:pt x="536" y="0"/>
                  </a:lnTo>
                  <a:cubicBezTo>
                    <a:pt x="607" y="0"/>
                    <a:pt x="667" y="12"/>
                    <a:pt x="726" y="48"/>
                  </a:cubicBezTo>
                  <a:cubicBezTo>
                    <a:pt x="786" y="72"/>
                    <a:pt x="833" y="108"/>
                    <a:pt x="881" y="143"/>
                  </a:cubicBezTo>
                  <a:cubicBezTo>
                    <a:pt x="917" y="191"/>
                    <a:pt x="953" y="239"/>
                    <a:pt x="988" y="298"/>
                  </a:cubicBezTo>
                  <a:cubicBezTo>
                    <a:pt x="1012" y="358"/>
                    <a:pt x="1024" y="417"/>
                    <a:pt x="1024" y="489"/>
                  </a:cubicBezTo>
                  <a:lnTo>
                    <a:pt x="691" y="489"/>
                  </a:lnTo>
                  <a:lnTo>
                    <a:pt x="691" y="477"/>
                  </a:lnTo>
                  <a:cubicBezTo>
                    <a:pt x="691" y="465"/>
                    <a:pt x="679" y="441"/>
                    <a:pt x="679" y="417"/>
                  </a:cubicBezTo>
                  <a:cubicBezTo>
                    <a:pt x="667" y="393"/>
                    <a:pt x="655" y="381"/>
                    <a:pt x="643" y="370"/>
                  </a:cubicBezTo>
                  <a:cubicBezTo>
                    <a:pt x="631" y="346"/>
                    <a:pt x="607" y="334"/>
                    <a:pt x="595" y="322"/>
                  </a:cubicBezTo>
                  <a:cubicBezTo>
                    <a:pt x="572" y="310"/>
                    <a:pt x="560" y="310"/>
                    <a:pt x="536" y="298"/>
                  </a:cubicBezTo>
                  <a:lnTo>
                    <a:pt x="524" y="298"/>
                  </a:lnTo>
                  <a:cubicBezTo>
                    <a:pt x="476" y="298"/>
                    <a:pt x="429" y="310"/>
                    <a:pt x="405" y="346"/>
                  </a:cubicBezTo>
                  <a:cubicBezTo>
                    <a:pt x="369" y="370"/>
                    <a:pt x="357" y="405"/>
                    <a:pt x="357" y="441"/>
                  </a:cubicBezTo>
                  <a:cubicBezTo>
                    <a:pt x="357" y="477"/>
                    <a:pt x="369" y="512"/>
                    <a:pt x="405" y="536"/>
                  </a:cubicBezTo>
                  <a:cubicBezTo>
                    <a:pt x="441" y="560"/>
                    <a:pt x="488" y="584"/>
                    <a:pt x="536" y="608"/>
                  </a:cubicBezTo>
                  <a:cubicBezTo>
                    <a:pt x="595" y="631"/>
                    <a:pt x="643" y="655"/>
                    <a:pt x="703" y="691"/>
                  </a:cubicBezTo>
                  <a:cubicBezTo>
                    <a:pt x="774" y="715"/>
                    <a:pt x="822" y="751"/>
                    <a:pt x="881" y="786"/>
                  </a:cubicBezTo>
                  <a:cubicBezTo>
                    <a:pt x="929" y="822"/>
                    <a:pt x="976" y="870"/>
                    <a:pt x="1012" y="929"/>
                  </a:cubicBezTo>
                  <a:cubicBezTo>
                    <a:pt x="1048" y="989"/>
                    <a:pt x="1060" y="1060"/>
                    <a:pt x="1060" y="1143"/>
                  </a:cubicBezTo>
                  <a:cubicBezTo>
                    <a:pt x="1060" y="1203"/>
                    <a:pt x="1048" y="1263"/>
                    <a:pt x="1024" y="1322"/>
                  </a:cubicBezTo>
                  <a:cubicBezTo>
                    <a:pt x="1000" y="1382"/>
                    <a:pt x="964" y="1441"/>
                    <a:pt x="917" y="1477"/>
                  </a:cubicBezTo>
                  <a:cubicBezTo>
                    <a:pt x="869" y="1524"/>
                    <a:pt x="822" y="1560"/>
                    <a:pt x="762" y="1584"/>
                  </a:cubicBezTo>
                  <a:cubicBezTo>
                    <a:pt x="703" y="1608"/>
                    <a:pt x="631" y="1632"/>
                    <a:pt x="560" y="1632"/>
                  </a:cubicBezTo>
                  <a:lnTo>
                    <a:pt x="500" y="1632"/>
                  </a:lnTo>
                  <a:cubicBezTo>
                    <a:pt x="429" y="1632"/>
                    <a:pt x="357" y="1608"/>
                    <a:pt x="298" y="1584"/>
                  </a:cubicBezTo>
                  <a:cubicBezTo>
                    <a:pt x="238" y="1560"/>
                    <a:pt x="191" y="1524"/>
                    <a:pt x="143" y="1477"/>
                  </a:cubicBezTo>
                  <a:cubicBezTo>
                    <a:pt x="95" y="1441"/>
                    <a:pt x="60" y="1382"/>
                    <a:pt x="36" y="1322"/>
                  </a:cubicBezTo>
                  <a:cubicBezTo>
                    <a:pt x="12" y="1274"/>
                    <a:pt x="0" y="1203"/>
                    <a:pt x="0" y="1143"/>
                  </a:cubicBezTo>
                  <a:lnTo>
                    <a:pt x="333" y="1143"/>
                  </a:lnTo>
                  <a:lnTo>
                    <a:pt x="333" y="1143"/>
                  </a:lnTo>
                  <a:cubicBezTo>
                    <a:pt x="333" y="1191"/>
                    <a:pt x="345" y="1227"/>
                    <a:pt x="381" y="1263"/>
                  </a:cubicBezTo>
                  <a:cubicBezTo>
                    <a:pt x="417" y="1298"/>
                    <a:pt x="452" y="1322"/>
                    <a:pt x="488" y="1322"/>
                  </a:cubicBezTo>
                  <a:lnTo>
                    <a:pt x="572" y="1322"/>
                  </a:lnTo>
                  <a:cubicBezTo>
                    <a:pt x="619" y="1322"/>
                    <a:pt x="655" y="1310"/>
                    <a:pt x="679" y="1286"/>
                  </a:cubicBezTo>
                  <a:cubicBezTo>
                    <a:pt x="714" y="1263"/>
                    <a:pt x="726" y="1227"/>
                    <a:pt x="726" y="1179"/>
                  </a:cubicBez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28"/>
            <p:cNvSpPr/>
            <p:nvPr/>
          </p:nvSpPr>
          <p:spPr>
            <a:xfrm>
              <a:off x="8723350" y="4906237"/>
              <a:ext cx="37760" cy="52224"/>
            </a:xfrm>
            <a:custGeom>
              <a:rect b="b" l="l" r="r" t="t"/>
              <a:pathLst>
                <a:path extrusionOk="0" h="1632" w="1180">
                  <a:moveTo>
                    <a:pt x="0" y="0"/>
                  </a:moveTo>
                  <a:lnTo>
                    <a:pt x="1179" y="0"/>
                  </a:lnTo>
                  <a:lnTo>
                    <a:pt x="1179" y="322"/>
                  </a:lnTo>
                  <a:lnTo>
                    <a:pt x="751" y="322"/>
                  </a:lnTo>
                  <a:lnTo>
                    <a:pt x="751" y="1632"/>
                  </a:lnTo>
                  <a:lnTo>
                    <a:pt x="417" y="1632"/>
                  </a:lnTo>
                  <a:lnTo>
                    <a:pt x="417" y="322"/>
                  </a:lnTo>
                  <a:lnTo>
                    <a:pt x="0" y="322"/>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28"/>
            <p:cNvSpPr/>
            <p:nvPr/>
          </p:nvSpPr>
          <p:spPr>
            <a:xfrm>
              <a:off x="8819350" y="4906237"/>
              <a:ext cx="38528" cy="52224"/>
            </a:xfrm>
            <a:custGeom>
              <a:rect b="b" l="l" r="r" t="t"/>
              <a:pathLst>
                <a:path extrusionOk="0" h="1632" w="1204">
                  <a:moveTo>
                    <a:pt x="846" y="1620"/>
                  </a:moveTo>
                  <a:lnTo>
                    <a:pt x="1203" y="1620"/>
                  </a:lnTo>
                  <a:lnTo>
                    <a:pt x="1203" y="1632"/>
                  </a:lnTo>
                  <a:close/>
                  <a:moveTo>
                    <a:pt x="334" y="643"/>
                  </a:moveTo>
                  <a:lnTo>
                    <a:pt x="668" y="643"/>
                  </a:lnTo>
                  <a:cubicBezTo>
                    <a:pt x="703" y="643"/>
                    <a:pt x="751" y="631"/>
                    <a:pt x="775" y="596"/>
                  </a:cubicBezTo>
                  <a:cubicBezTo>
                    <a:pt x="810" y="572"/>
                    <a:pt x="822" y="536"/>
                    <a:pt x="822" y="489"/>
                  </a:cubicBezTo>
                  <a:cubicBezTo>
                    <a:pt x="822" y="441"/>
                    <a:pt x="810" y="405"/>
                    <a:pt x="775" y="370"/>
                  </a:cubicBezTo>
                  <a:cubicBezTo>
                    <a:pt x="751" y="334"/>
                    <a:pt x="703" y="322"/>
                    <a:pt x="668" y="322"/>
                  </a:cubicBezTo>
                  <a:lnTo>
                    <a:pt x="334" y="322"/>
                  </a:lnTo>
                  <a:close/>
                  <a:moveTo>
                    <a:pt x="1" y="1620"/>
                  </a:moveTo>
                  <a:lnTo>
                    <a:pt x="1" y="0"/>
                  </a:lnTo>
                  <a:lnTo>
                    <a:pt x="668" y="0"/>
                  </a:lnTo>
                  <a:cubicBezTo>
                    <a:pt x="727" y="0"/>
                    <a:pt x="799" y="12"/>
                    <a:pt x="858" y="36"/>
                  </a:cubicBezTo>
                  <a:cubicBezTo>
                    <a:pt x="918" y="60"/>
                    <a:pt x="965" y="96"/>
                    <a:pt x="1013" y="143"/>
                  </a:cubicBezTo>
                  <a:cubicBezTo>
                    <a:pt x="1060" y="191"/>
                    <a:pt x="1096" y="239"/>
                    <a:pt x="1120" y="298"/>
                  </a:cubicBezTo>
                  <a:cubicBezTo>
                    <a:pt x="1144" y="358"/>
                    <a:pt x="1156" y="417"/>
                    <a:pt x="1156" y="489"/>
                  </a:cubicBezTo>
                  <a:cubicBezTo>
                    <a:pt x="1156" y="584"/>
                    <a:pt x="1132" y="667"/>
                    <a:pt x="1084" y="739"/>
                  </a:cubicBezTo>
                  <a:cubicBezTo>
                    <a:pt x="1037" y="810"/>
                    <a:pt x="977" y="870"/>
                    <a:pt x="894" y="917"/>
                  </a:cubicBezTo>
                  <a:lnTo>
                    <a:pt x="1203" y="1620"/>
                  </a:lnTo>
                  <a:lnTo>
                    <a:pt x="846" y="1620"/>
                  </a:lnTo>
                  <a:lnTo>
                    <a:pt x="560" y="977"/>
                  </a:lnTo>
                  <a:lnTo>
                    <a:pt x="334" y="977"/>
                  </a:lnTo>
                  <a:lnTo>
                    <a:pt x="334" y="1620"/>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28"/>
            <p:cNvSpPr/>
            <p:nvPr/>
          </p:nvSpPr>
          <p:spPr>
            <a:xfrm>
              <a:off x="8863190" y="4907389"/>
              <a:ext cx="37728" cy="51840"/>
            </a:xfrm>
            <a:custGeom>
              <a:rect b="b" l="l" r="r" t="t"/>
              <a:pathLst>
                <a:path extrusionOk="0" h="1620" w="1179">
                  <a:moveTo>
                    <a:pt x="0" y="1619"/>
                  </a:moveTo>
                  <a:lnTo>
                    <a:pt x="0" y="0"/>
                  </a:lnTo>
                  <a:lnTo>
                    <a:pt x="333" y="0"/>
                  </a:lnTo>
                  <a:lnTo>
                    <a:pt x="333" y="1346"/>
                  </a:lnTo>
                  <a:lnTo>
                    <a:pt x="941" y="1346"/>
                  </a:lnTo>
                  <a:lnTo>
                    <a:pt x="1179" y="1619"/>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28"/>
            <p:cNvSpPr/>
            <p:nvPr/>
          </p:nvSpPr>
          <p:spPr>
            <a:xfrm>
              <a:off x="8952342" y="4907389"/>
              <a:ext cx="37728" cy="51840"/>
            </a:xfrm>
            <a:custGeom>
              <a:rect b="b" l="l" r="r" t="t"/>
              <a:pathLst>
                <a:path extrusionOk="0" h="1620" w="1179">
                  <a:moveTo>
                    <a:pt x="333" y="976"/>
                  </a:moveTo>
                  <a:lnTo>
                    <a:pt x="333" y="1298"/>
                  </a:lnTo>
                  <a:lnTo>
                    <a:pt x="679" y="1298"/>
                  </a:lnTo>
                  <a:cubicBezTo>
                    <a:pt x="726" y="1298"/>
                    <a:pt x="762" y="1286"/>
                    <a:pt x="798" y="1250"/>
                  </a:cubicBezTo>
                  <a:cubicBezTo>
                    <a:pt x="834" y="1215"/>
                    <a:pt x="845" y="1179"/>
                    <a:pt x="845" y="1131"/>
                  </a:cubicBezTo>
                  <a:cubicBezTo>
                    <a:pt x="845" y="1096"/>
                    <a:pt x="834" y="1048"/>
                    <a:pt x="798" y="1024"/>
                  </a:cubicBezTo>
                  <a:cubicBezTo>
                    <a:pt x="762" y="988"/>
                    <a:pt x="726" y="976"/>
                    <a:pt x="679" y="976"/>
                  </a:cubicBezTo>
                  <a:lnTo>
                    <a:pt x="631" y="976"/>
                  </a:lnTo>
                  <a:lnTo>
                    <a:pt x="631" y="976"/>
                  </a:lnTo>
                  <a:cubicBezTo>
                    <a:pt x="631" y="976"/>
                    <a:pt x="619" y="976"/>
                    <a:pt x="619" y="976"/>
                  </a:cubicBezTo>
                  <a:lnTo>
                    <a:pt x="595" y="976"/>
                  </a:lnTo>
                  <a:close/>
                  <a:moveTo>
                    <a:pt x="333" y="643"/>
                  </a:moveTo>
                  <a:lnTo>
                    <a:pt x="595" y="643"/>
                  </a:lnTo>
                  <a:cubicBezTo>
                    <a:pt x="643" y="643"/>
                    <a:pt x="679" y="631"/>
                    <a:pt x="714" y="595"/>
                  </a:cubicBezTo>
                  <a:cubicBezTo>
                    <a:pt x="750" y="572"/>
                    <a:pt x="762" y="524"/>
                    <a:pt x="762" y="488"/>
                  </a:cubicBezTo>
                  <a:cubicBezTo>
                    <a:pt x="762" y="441"/>
                    <a:pt x="750" y="405"/>
                    <a:pt x="714" y="369"/>
                  </a:cubicBezTo>
                  <a:cubicBezTo>
                    <a:pt x="679" y="334"/>
                    <a:pt x="643" y="322"/>
                    <a:pt x="595" y="322"/>
                  </a:cubicBezTo>
                  <a:lnTo>
                    <a:pt x="333" y="322"/>
                  </a:lnTo>
                  <a:close/>
                  <a:moveTo>
                    <a:pt x="0" y="1619"/>
                  </a:moveTo>
                  <a:lnTo>
                    <a:pt x="0" y="0"/>
                  </a:lnTo>
                  <a:lnTo>
                    <a:pt x="595" y="0"/>
                  </a:lnTo>
                  <a:cubicBezTo>
                    <a:pt x="667" y="0"/>
                    <a:pt x="726" y="12"/>
                    <a:pt x="786" y="36"/>
                  </a:cubicBezTo>
                  <a:cubicBezTo>
                    <a:pt x="845" y="60"/>
                    <a:pt x="905" y="95"/>
                    <a:pt x="953" y="143"/>
                  </a:cubicBezTo>
                  <a:cubicBezTo>
                    <a:pt x="988" y="179"/>
                    <a:pt x="1024" y="238"/>
                    <a:pt x="1060" y="298"/>
                  </a:cubicBezTo>
                  <a:cubicBezTo>
                    <a:pt x="1084" y="357"/>
                    <a:pt x="1095" y="417"/>
                    <a:pt x="1095" y="488"/>
                  </a:cubicBezTo>
                  <a:cubicBezTo>
                    <a:pt x="1095" y="536"/>
                    <a:pt x="1084" y="584"/>
                    <a:pt x="1072" y="631"/>
                  </a:cubicBezTo>
                  <a:cubicBezTo>
                    <a:pt x="1048" y="679"/>
                    <a:pt x="1036" y="726"/>
                    <a:pt x="1000" y="762"/>
                  </a:cubicBezTo>
                  <a:cubicBezTo>
                    <a:pt x="1060" y="810"/>
                    <a:pt x="1095" y="869"/>
                    <a:pt x="1131" y="929"/>
                  </a:cubicBezTo>
                  <a:cubicBezTo>
                    <a:pt x="1155" y="988"/>
                    <a:pt x="1179" y="1060"/>
                    <a:pt x="1179" y="1131"/>
                  </a:cubicBezTo>
                  <a:cubicBezTo>
                    <a:pt x="1179" y="1203"/>
                    <a:pt x="1167" y="1262"/>
                    <a:pt x="1131" y="1322"/>
                  </a:cubicBezTo>
                  <a:cubicBezTo>
                    <a:pt x="1107" y="1381"/>
                    <a:pt x="1072" y="1441"/>
                    <a:pt x="1036" y="1477"/>
                  </a:cubicBezTo>
                  <a:cubicBezTo>
                    <a:pt x="988" y="1524"/>
                    <a:pt x="929" y="1560"/>
                    <a:pt x="869" y="1584"/>
                  </a:cubicBezTo>
                  <a:cubicBezTo>
                    <a:pt x="810" y="1608"/>
                    <a:pt x="750" y="1619"/>
                    <a:pt x="679" y="1619"/>
                  </a:cubicBez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28"/>
            <p:cNvSpPr/>
            <p:nvPr/>
          </p:nvSpPr>
          <p:spPr>
            <a:xfrm>
              <a:off x="8899766" y="4907389"/>
              <a:ext cx="48416" cy="51840"/>
            </a:xfrm>
            <a:custGeom>
              <a:rect b="b" l="l" r="r" t="t"/>
              <a:pathLst>
                <a:path extrusionOk="0" h="1620" w="1513">
                  <a:moveTo>
                    <a:pt x="548" y="976"/>
                  </a:moveTo>
                  <a:lnTo>
                    <a:pt x="679" y="715"/>
                  </a:lnTo>
                  <a:lnTo>
                    <a:pt x="810" y="976"/>
                  </a:lnTo>
                  <a:close/>
                  <a:moveTo>
                    <a:pt x="691" y="0"/>
                  </a:moveTo>
                  <a:lnTo>
                    <a:pt x="679" y="0"/>
                  </a:lnTo>
                  <a:lnTo>
                    <a:pt x="0" y="1346"/>
                  </a:lnTo>
                  <a:lnTo>
                    <a:pt x="226" y="1619"/>
                  </a:lnTo>
                  <a:lnTo>
                    <a:pt x="393" y="1298"/>
                  </a:lnTo>
                  <a:lnTo>
                    <a:pt x="976" y="1298"/>
                  </a:lnTo>
                  <a:lnTo>
                    <a:pt x="1143" y="1619"/>
                  </a:lnTo>
                  <a:lnTo>
                    <a:pt x="1512" y="1619"/>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28"/>
            <p:cNvSpPr/>
            <p:nvPr/>
          </p:nvSpPr>
          <p:spPr>
            <a:xfrm>
              <a:off x="8756502" y="4924509"/>
              <a:ext cx="17536" cy="12224"/>
            </a:xfrm>
            <a:custGeom>
              <a:rect b="b" l="l" r="r" t="t"/>
              <a:pathLst>
                <a:path extrusionOk="0" h="382" w="548">
                  <a:moveTo>
                    <a:pt x="548" y="1"/>
                  </a:moveTo>
                  <a:lnTo>
                    <a:pt x="0" y="1"/>
                  </a:lnTo>
                  <a:lnTo>
                    <a:pt x="429" y="382"/>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28"/>
            <p:cNvSpPr/>
            <p:nvPr/>
          </p:nvSpPr>
          <p:spPr>
            <a:xfrm>
              <a:off x="8800694" y="4924509"/>
              <a:ext cx="16416" cy="12224"/>
            </a:xfrm>
            <a:custGeom>
              <a:rect b="b" l="l" r="r" t="t"/>
              <a:pathLst>
                <a:path extrusionOk="0" h="382" w="513">
                  <a:moveTo>
                    <a:pt x="512" y="1"/>
                  </a:moveTo>
                  <a:lnTo>
                    <a:pt x="0" y="1"/>
                  </a:lnTo>
                  <a:lnTo>
                    <a:pt x="131" y="382"/>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28"/>
            <p:cNvSpPr/>
            <p:nvPr/>
          </p:nvSpPr>
          <p:spPr>
            <a:xfrm>
              <a:off x="8765270" y="4943197"/>
              <a:ext cx="17536" cy="19456"/>
            </a:xfrm>
            <a:custGeom>
              <a:rect b="b" l="l" r="r" t="t"/>
              <a:pathLst>
                <a:path extrusionOk="0" h="608" w="548">
                  <a:moveTo>
                    <a:pt x="0" y="608"/>
                  </a:moveTo>
                  <a:lnTo>
                    <a:pt x="548" y="227"/>
                  </a:lnTo>
                  <a:lnTo>
                    <a:pt x="214" y="0"/>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28"/>
            <p:cNvSpPr/>
            <p:nvPr/>
          </p:nvSpPr>
          <p:spPr>
            <a:xfrm>
              <a:off x="8774006" y="4900893"/>
              <a:ext cx="35488" cy="61760"/>
            </a:xfrm>
            <a:custGeom>
              <a:rect b="b" l="l" r="r" t="t"/>
              <a:pathLst>
                <a:path extrusionOk="0" h="1930" w="1109">
                  <a:moveTo>
                    <a:pt x="584" y="1239"/>
                  </a:moveTo>
                  <a:lnTo>
                    <a:pt x="418" y="763"/>
                  </a:lnTo>
                  <a:lnTo>
                    <a:pt x="311" y="1060"/>
                  </a:lnTo>
                  <a:close/>
                  <a:moveTo>
                    <a:pt x="1" y="1191"/>
                  </a:moveTo>
                  <a:lnTo>
                    <a:pt x="430" y="1"/>
                  </a:lnTo>
                  <a:lnTo>
                    <a:pt x="1108" y="1930"/>
                  </a:lnTo>
                  <a:close/>
                </a:path>
              </a:pathLst>
            </a:cu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14" name="Shape 1114"/>
        <p:cNvGrpSpPr/>
        <p:nvPr/>
      </p:nvGrpSpPr>
      <p:grpSpPr>
        <a:xfrm>
          <a:off x="0" y="0"/>
          <a:ext cx="0" cy="0"/>
          <a:chOff x="0" y="0"/>
          <a:chExt cx="0" cy="0"/>
        </a:xfrm>
      </p:grpSpPr>
      <p:sp>
        <p:nvSpPr>
          <p:cNvPr id="1115" name="Google Shape;1115;p12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16" name="Google Shape;1116;p12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7" name="Google Shape;1117;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118" name="Shape 1118"/>
        <p:cNvGrpSpPr/>
        <p:nvPr/>
      </p:nvGrpSpPr>
      <p:grpSpPr>
        <a:xfrm>
          <a:off x="0" y="0"/>
          <a:ext cx="0" cy="0"/>
          <a:chOff x="0" y="0"/>
          <a:chExt cx="0" cy="0"/>
        </a:xfrm>
      </p:grpSpPr>
      <p:sp>
        <p:nvSpPr>
          <p:cNvPr id="1119" name="Google Shape;1119;p13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0" name="Google Shape;1120;p13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1" name="Google Shape;1121;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122" name="Shape 1122"/>
        <p:cNvGrpSpPr/>
        <p:nvPr/>
      </p:nvGrpSpPr>
      <p:grpSpPr>
        <a:xfrm>
          <a:off x="0" y="0"/>
          <a:ext cx="0" cy="0"/>
          <a:chOff x="0" y="0"/>
          <a:chExt cx="0" cy="0"/>
        </a:xfrm>
      </p:grpSpPr>
      <p:sp>
        <p:nvSpPr>
          <p:cNvPr id="1123" name="Google Shape;1123;p13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4" name="Google Shape;1124;p13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5" name="Google Shape;1125;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126" name="Shape 1126"/>
        <p:cNvGrpSpPr/>
        <p:nvPr/>
      </p:nvGrpSpPr>
      <p:grpSpPr>
        <a:xfrm>
          <a:off x="0" y="0"/>
          <a:ext cx="0" cy="0"/>
          <a:chOff x="0" y="0"/>
          <a:chExt cx="0" cy="0"/>
        </a:xfrm>
      </p:grpSpPr>
      <p:sp>
        <p:nvSpPr>
          <p:cNvPr id="1127" name="Google Shape;1127;p13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8" name="Google Shape;1128;p13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9" name="Google Shape;1129;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130" name="Shape 1130"/>
        <p:cNvGrpSpPr/>
        <p:nvPr/>
      </p:nvGrpSpPr>
      <p:grpSpPr>
        <a:xfrm>
          <a:off x="0" y="0"/>
          <a:ext cx="0" cy="0"/>
          <a:chOff x="0" y="0"/>
          <a:chExt cx="0" cy="0"/>
        </a:xfrm>
      </p:grpSpPr>
      <p:sp>
        <p:nvSpPr>
          <p:cNvPr id="1131" name="Google Shape;1131;p13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2" name="Google Shape;1132;p13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3" name="Google Shape;1133;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134" name="Shape 1134"/>
        <p:cNvGrpSpPr/>
        <p:nvPr/>
      </p:nvGrpSpPr>
      <p:grpSpPr>
        <a:xfrm>
          <a:off x="0" y="0"/>
          <a:ext cx="0" cy="0"/>
          <a:chOff x="0" y="0"/>
          <a:chExt cx="0" cy="0"/>
        </a:xfrm>
      </p:grpSpPr>
      <p:sp>
        <p:nvSpPr>
          <p:cNvPr id="1135" name="Google Shape;1135;p13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6" name="Google Shape;1136;p13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7" name="Google Shape;1137;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1138" name="Shape 1138"/>
        <p:cNvGrpSpPr/>
        <p:nvPr/>
      </p:nvGrpSpPr>
      <p:grpSpPr>
        <a:xfrm>
          <a:off x="0" y="0"/>
          <a:ext cx="0" cy="0"/>
          <a:chOff x="0" y="0"/>
          <a:chExt cx="0" cy="0"/>
        </a:xfrm>
      </p:grpSpPr>
      <p:sp>
        <p:nvSpPr>
          <p:cNvPr id="1139" name="Google Shape;1139;p13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0" name="Google Shape;1140;p13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1" name="Google Shape;1141;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
  <p:cSld name="TITLE_9">
    <p:spTree>
      <p:nvGrpSpPr>
        <p:cNvPr id="1142" name="Shape 1142"/>
        <p:cNvGrpSpPr/>
        <p:nvPr/>
      </p:nvGrpSpPr>
      <p:grpSpPr>
        <a:xfrm>
          <a:off x="0" y="0"/>
          <a:ext cx="0" cy="0"/>
          <a:chOff x="0" y="0"/>
          <a:chExt cx="0" cy="0"/>
        </a:xfrm>
      </p:grpSpPr>
      <p:sp>
        <p:nvSpPr>
          <p:cNvPr id="1143" name="Google Shape;1143;p13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4" name="Google Shape;1144;p13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5" name="Google Shape;1145;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_1: Section Title">
  <p:cSld name="TITLE_1_1_2">
    <p:bg>
      <p:bgPr>
        <a:solidFill>
          <a:schemeClr val="dk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1645925" y="735425"/>
            <a:ext cx="62634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3200"/>
              <a:buNone/>
              <a:defRPr sz="3200">
                <a:solidFill>
                  <a:schemeClr val="accent2"/>
                </a:solidFill>
              </a:defRPr>
            </a:lvl1pPr>
            <a:lvl2pPr lvl="1" rtl="0">
              <a:lnSpc>
                <a:spcPct val="100000"/>
              </a:lnSpc>
              <a:spcBef>
                <a:spcPts val="0"/>
              </a:spcBef>
              <a:spcAft>
                <a:spcPts val="0"/>
              </a:spcAft>
              <a:buClr>
                <a:schemeClr val="accent2"/>
              </a:buClr>
              <a:buSzPts val="2800"/>
              <a:buNone/>
              <a:defRPr>
                <a:solidFill>
                  <a:schemeClr val="accent2"/>
                </a:solidFill>
              </a:defRPr>
            </a:lvl2pPr>
            <a:lvl3pPr lvl="2" rtl="0">
              <a:lnSpc>
                <a:spcPct val="100000"/>
              </a:lnSpc>
              <a:spcBef>
                <a:spcPts val="0"/>
              </a:spcBef>
              <a:spcAft>
                <a:spcPts val="0"/>
              </a:spcAft>
              <a:buClr>
                <a:schemeClr val="accent2"/>
              </a:buClr>
              <a:buSzPts val="2800"/>
              <a:buNone/>
              <a:defRPr>
                <a:solidFill>
                  <a:schemeClr val="accent2"/>
                </a:solidFill>
              </a:defRPr>
            </a:lvl3pPr>
            <a:lvl4pPr lvl="3" rtl="0">
              <a:lnSpc>
                <a:spcPct val="100000"/>
              </a:lnSpc>
              <a:spcBef>
                <a:spcPts val="0"/>
              </a:spcBef>
              <a:spcAft>
                <a:spcPts val="0"/>
              </a:spcAft>
              <a:buClr>
                <a:schemeClr val="accent2"/>
              </a:buClr>
              <a:buSzPts val="2800"/>
              <a:buNone/>
              <a:defRPr>
                <a:solidFill>
                  <a:schemeClr val="accent2"/>
                </a:solidFill>
              </a:defRPr>
            </a:lvl4pPr>
            <a:lvl5pPr lvl="4" rtl="0">
              <a:lnSpc>
                <a:spcPct val="100000"/>
              </a:lnSpc>
              <a:spcBef>
                <a:spcPts val="0"/>
              </a:spcBef>
              <a:spcAft>
                <a:spcPts val="0"/>
              </a:spcAft>
              <a:buClr>
                <a:schemeClr val="accent2"/>
              </a:buClr>
              <a:buSzPts val="2800"/>
              <a:buNone/>
              <a:defRPr>
                <a:solidFill>
                  <a:schemeClr val="accent2"/>
                </a:solidFill>
              </a:defRPr>
            </a:lvl5pPr>
            <a:lvl6pPr lvl="5" rtl="0">
              <a:lnSpc>
                <a:spcPct val="100000"/>
              </a:lnSpc>
              <a:spcBef>
                <a:spcPts val="0"/>
              </a:spcBef>
              <a:spcAft>
                <a:spcPts val="0"/>
              </a:spcAft>
              <a:buClr>
                <a:schemeClr val="accent2"/>
              </a:buClr>
              <a:buSzPts val="2800"/>
              <a:buNone/>
              <a:defRPr>
                <a:solidFill>
                  <a:schemeClr val="accent2"/>
                </a:solidFill>
              </a:defRPr>
            </a:lvl6pPr>
            <a:lvl7pPr lvl="6" rtl="0">
              <a:lnSpc>
                <a:spcPct val="100000"/>
              </a:lnSpc>
              <a:spcBef>
                <a:spcPts val="0"/>
              </a:spcBef>
              <a:spcAft>
                <a:spcPts val="0"/>
              </a:spcAft>
              <a:buClr>
                <a:schemeClr val="accent2"/>
              </a:buClr>
              <a:buSzPts val="2800"/>
              <a:buNone/>
              <a:defRPr>
                <a:solidFill>
                  <a:schemeClr val="accent2"/>
                </a:solidFill>
              </a:defRPr>
            </a:lvl7pPr>
            <a:lvl8pPr lvl="7" rtl="0">
              <a:lnSpc>
                <a:spcPct val="100000"/>
              </a:lnSpc>
              <a:spcBef>
                <a:spcPts val="0"/>
              </a:spcBef>
              <a:spcAft>
                <a:spcPts val="0"/>
              </a:spcAft>
              <a:buClr>
                <a:schemeClr val="accent2"/>
              </a:buClr>
              <a:buSzPts val="2800"/>
              <a:buNone/>
              <a:defRPr>
                <a:solidFill>
                  <a:schemeClr val="accent2"/>
                </a:solidFill>
              </a:defRPr>
            </a:lvl8pPr>
            <a:lvl9pPr lvl="8" rtl="0">
              <a:lnSpc>
                <a:spcPct val="100000"/>
              </a:lnSpc>
              <a:spcBef>
                <a:spcPts val="0"/>
              </a:spcBef>
              <a:spcAft>
                <a:spcPts val="0"/>
              </a:spcAft>
              <a:buClr>
                <a:schemeClr val="accent2"/>
              </a:buClr>
              <a:buSzPts val="2800"/>
              <a:buNone/>
              <a:defRPr>
                <a:solidFill>
                  <a:schemeClr val="accent2"/>
                </a:solidFill>
              </a:defRPr>
            </a:lvl9pPr>
          </a:lstStyle>
          <a:p/>
        </p:txBody>
      </p:sp>
      <p:sp>
        <p:nvSpPr>
          <p:cNvPr id="77" name="Google Shape;77;p15"/>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78" name="Google Shape;78;p15"/>
          <p:cNvGrpSpPr/>
          <p:nvPr/>
        </p:nvGrpSpPr>
        <p:grpSpPr>
          <a:xfrm>
            <a:off x="266879" y="4757847"/>
            <a:ext cx="997638" cy="114407"/>
            <a:chOff x="238125" y="2411850"/>
            <a:chExt cx="7065425" cy="810250"/>
          </a:xfrm>
        </p:grpSpPr>
        <p:sp>
          <p:nvSpPr>
            <p:cNvPr id="79" name="Google Shape;79;p1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0" name="Google Shape;80;p1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1" name="Google Shape;81;p1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2" name="Google Shape;82;p1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3" name="Google Shape;83;p15"/>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4" name="Google Shape;84;p15"/>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5" name="Google Shape;85;p15"/>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6" name="Google Shape;86;p15"/>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7" name="Google Shape;87;p15"/>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8" name="Google Shape;88;p15"/>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89" name="Google Shape;89;p15"/>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0" name="Google Shape;90;p15"/>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1" name="Google Shape;91;p15"/>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92" name="Google Shape;92;p15"/>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
        <p:nvSpPr>
          <p:cNvPr id="93" name="Google Shape;93;p15"/>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CONFIDENTIAL ©2006 – 2023  Monstarlab, Inc. All rights reserved.</a:t>
            </a:r>
            <a:endParaRPr sz="600">
              <a:solidFill>
                <a:schemeClr val="dk2"/>
              </a:solidFill>
              <a:latin typeface="Arimo"/>
              <a:ea typeface="Arimo"/>
              <a:cs typeface="Arimo"/>
              <a:sym typeface="Arimo"/>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0">
  <p:cSld name="TITLE_10">
    <p:spTree>
      <p:nvGrpSpPr>
        <p:cNvPr id="1146" name="Shape 1146"/>
        <p:cNvGrpSpPr/>
        <p:nvPr/>
      </p:nvGrpSpPr>
      <p:grpSpPr>
        <a:xfrm>
          <a:off x="0" y="0"/>
          <a:ext cx="0" cy="0"/>
          <a:chOff x="0" y="0"/>
          <a:chExt cx="0" cy="0"/>
        </a:xfrm>
      </p:grpSpPr>
      <p:sp>
        <p:nvSpPr>
          <p:cNvPr id="1147" name="Google Shape;1147;p13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8" name="Google Shape;1148;p13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9" name="Google Shape;1149;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1">
  <p:cSld name="TITLE_11">
    <p:spTree>
      <p:nvGrpSpPr>
        <p:cNvPr id="1150" name="Shape 1150"/>
        <p:cNvGrpSpPr/>
        <p:nvPr/>
      </p:nvGrpSpPr>
      <p:grpSpPr>
        <a:xfrm>
          <a:off x="0" y="0"/>
          <a:ext cx="0" cy="0"/>
          <a:chOff x="0" y="0"/>
          <a:chExt cx="0" cy="0"/>
        </a:xfrm>
      </p:grpSpPr>
      <p:sp>
        <p:nvSpPr>
          <p:cNvPr id="1151" name="Google Shape;1151;p138"/>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2" name="Google Shape;1152;p138"/>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3" name="Google Shape;1153;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2">
  <p:cSld name="TITLE_12">
    <p:spTree>
      <p:nvGrpSpPr>
        <p:cNvPr id="1154" name="Shape 1154"/>
        <p:cNvGrpSpPr/>
        <p:nvPr/>
      </p:nvGrpSpPr>
      <p:grpSpPr>
        <a:xfrm>
          <a:off x="0" y="0"/>
          <a:ext cx="0" cy="0"/>
          <a:chOff x="0" y="0"/>
          <a:chExt cx="0" cy="0"/>
        </a:xfrm>
      </p:grpSpPr>
      <p:sp>
        <p:nvSpPr>
          <p:cNvPr id="1155" name="Google Shape;1155;p13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6" name="Google Shape;1156;p13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7" name="Google Shape;1157;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3">
    <p:spTree>
      <p:nvGrpSpPr>
        <p:cNvPr id="1158" name="Shape 1158"/>
        <p:cNvGrpSpPr/>
        <p:nvPr/>
      </p:nvGrpSpPr>
      <p:grpSpPr>
        <a:xfrm>
          <a:off x="0" y="0"/>
          <a:ext cx="0" cy="0"/>
          <a:chOff x="0" y="0"/>
          <a:chExt cx="0" cy="0"/>
        </a:xfrm>
      </p:grpSpPr>
      <p:sp>
        <p:nvSpPr>
          <p:cNvPr descr="Tag=AccentColor&#10;Flavor=Light&#10;Target=FillAndLine" id="1159" name="Google Shape;1159;p140"/>
          <p:cNvSpPr/>
          <p:nvPr/>
        </p:nvSpPr>
        <p:spPr>
          <a:xfrm>
            <a:off x="628650" y="3552662"/>
            <a:ext cx="3182692" cy="20574"/>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0" name="Google Shape;1160;p140"/>
          <p:cNvSpPr txBox="1"/>
          <p:nvPr>
            <p:ph type="ctrTitle"/>
          </p:nvPr>
        </p:nvSpPr>
        <p:spPr>
          <a:xfrm>
            <a:off x="630936" y="336042"/>
            <a:ext cx="7886700" cy="30519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7200"/>
              <a:buFont typeface="Arial"/>
              <a:buNone/>
              <a:defRPr sz="72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1" name="Google Shape;1161;p140"/>
          <p:cNvSpPr txBox="1"/>
          <p:nvPr>
            <p:ph idx="1" type="subTitle"/>
          </p:nvPr>
        </p:nvSpPr>
        <p:spPr>
          <a:xfrm>
            <a:off x="630936" y="3737610"/>
            <a:ext cx="7886700" cy="843600"/>
          </a:xfrm>
          <a:prstGeom prst="rect">
            <a:avLst/>
          </a:prstGeom>
          <a:noFill/>
          <a:ln>
            <a:noFill/>
          </a:ln>
        </p:spPr>
        <p:txBody>
          <a:bodyPr anchorCtr="0" anchor="t" bIns="34275" lIns="68575" spcFirstLastPara="1" rIns="68575" wrap="square" tIns="34275">
            <a:normAutofit/>
          </a:bodyPr>
          <a:lstStyle>
            <a:lvl1pPr lvl="0" rtl="0" algn="l">
              <a:lnSpc>
                <a:spcPct val="110000"/>
              </a:lnSpc>
              <a:spcBef>
                <a:spcPts val="800"/>
              </a:spcBef>
              <a:spcAft>
                <a:spcPts val="0"/>
              </a:spcAft>
              <a:buClr>
                <a:schemeClr val="dk1"/>
              </a:buClr>
              <a:buSzPts val="2100"/>
              <a:buNone/>
              <a:defRPr sz="2100"/>
            </a:lvl1pPr>
            <a:lvl2pPr lvl="1" rtl="0" algn="ctr">
              <a:lnSpc>
                <a:spcPct val="110000"/>
              </a:lnSpc>
              <a:spcBef>
                <a:spcPts val="400"/>
              </a:spcBef>
              <a:spcAft>
                <a:spcPts val="0"/>
              </a:spcAft>
              <a:buClr>
                <a:schemeClr val="dk1"/>
              </a:buClr>
              <a:buSzPts val="1500"/>
              <a:buNone/>
              <a:defRPr sz="1500"/>
            </a:lvl2pPr>
            <a:lvl3pPr lvl="2" rtl="0" algn="ctr">
              <a:lnSpc>
                <a:spcPct val="110000"/>
              </a:lnSpc>
              <a:spcBef>
                <a:spcPts val="400"/>
              </a:spcBef>
              <a:spcAft>
                <a:spcPts val="0"/>
              </a:spcAft>
              <a:buClr>
                <a:schemeClr val="dk1"/>
              </a:buClr>
              <a:buSzPts val="1400"/>
              <a:buNone/>
              <a:defRPr sz="1400"/>
            </a:lvl3pPr>
            <a:lvl4pPr lvl="3" rtl="0" algn="ctr">
              <a:lnSpc>
                <a:spcPct val="110000"/>
              </a:lnSpc>
              <a:spcBef>
                <a:spcPts val="400"/>
              </a:spcBef>
              <a:spcAft>
                <a:spcPts val="0"/>
              </a:spcAft>
              <a:buClr>
                <a:schemeClr val="dk1"/>
              </a:buClr>
              <a:buSzPts val="1200"/>
              <a:buNone/>
              <a:defRPr sz="1200"/>
            </a:lvl4pPr>
            <a:lvl5pPr lvl="4" rtl="0" algn="ctr">
              <a:lnSpc>
                <a:spcPct val="11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62" name="Google Shape;1162;p1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63" name="Google Shape;1163;p1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64" name="Google Shape;1164;p1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5" name="Shape 1165"/>
        <p:cNvGrpSpPr/>
        <p:nvPr/>
      </p:nvGrpSpPr>
      <p:grpSpPr>
        <a:xfrm>
          <a:off x="0" y="0"/>
          <a:ext cx="0" cy="0"/>
          <a:chOff x="0" y="0"/>
          <a:chExt cx="0" cy="0"/>
        </a:xfrm>
      </p:grpSpPr>
      <p:sp>
        <p:nvSpPr>
          <p:cNvPr id="1166" name="Google Shape;1166;p1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7" name="Google Shape;1167;p141"/>
          <p:cNvSpPr txBox="1"/>
          <p:nvPr>
            <p:ph idx="1" type="body"/>
          </p:nvPr>
        </p:nvSpPr>
        <p:spPr>
          <a:xfrm>
            <a:off x="628650" y="1447038"/>
            <a:ext cx="7886700" cy="3189000"/>
          </a:xfrm>
          <a:prstGeom prst="rect">
            <a:avLst/>
          </a:prstGeom>
          <a:noFill/>
          <a:ln>
            <a:noFill/>
          </a:ln>
        </p:spPr>
        <p:txBody>
          <a:bodyPr anchorCtr="0" anchor="t" bIns="34275" lIns="68575" spcFirstLastPara="1" rIns="68575" wrap="square" tIns="34275">
            <a:normAutofit/>
          </a:bodyPr>
          <a:lstStyle>
            <a:lvl1pPr indent="-361950" lvl="0" marL="457200" rtl="0" algn="l">
              <a:lnSpc>
                <a:spcPct val="110000"/>
              </a:lnSpc>
              <a:spcBef>
                <a:spcPts val="800"/>
              </a:spcBef>
              <a:spcAft>
                <a:spcPts val="0"/>
              </a:spcAft>
              <a:buClr>
                <a:schemeClr val="dk1"/>
              </a:buClr>
              <a:buSzPts val="2100"/>
              <a:buChar char="•"/>
              <a:defRPr sz="2100"/>
            </a:lvl1pPr>
            <a:lvl2pPr indent="-342900" lvl="1" marL="914400" rtl="0" algn="l">
              <a:lnSpc>
                <a:spcPct val="110000"/>
              </a:lnSpc>
              <a:spcBef>
                <a:spcPts val="400"/>
              </a:spcBef>
              <a:spcAft>
                <a:spcPts val="0"/>
              </a:spcAft>
              <a:buClr>
                <a:schemeClr val="dk1"/>
              </a:buClr>
              <a:buSzPts val="1800"/>
              <a:buChar char="•"/>
              <a:defRPr sz="1800"/>
            </a:lvl2pPr>
            <a:lvl3pPr indent="-323850" lvl="2" marL="1371600" rtl="0" algn="l">
              <a:lnSpc>
                <a:spcPct val="110000"/>
              </a:lnSpc>
              <a:spcBef>
                <a:spcPts val="400"/>
              </a:spcBef>
              <a:spcAft>
                <a:spcPts val="0"/>
              </a:spcAft>
              <a:buClr>
                <a:schemeClr val="dk1"/>
              </a:buClr>
              <a:buSzPts val="1500"/>
              <a:buChar char="•"/>
              <a:defRPr sz="1500"/>
            </a:lvl3pPr>
            <a:lvl4pPr indent="-317500" lvl="3" marL="1828800" rtl="0" algn="l">
              <a:lnSpc>
                <a:spcPct val="110000"/>
              </a:lnSpc>
              <a:spcBef>
                <a:spcPts val="400"/>
              </a:spcBef>
              <a:spcAft>
                <a:spcPts val="0"/>
              </a:spcAft>
              <a:buClr>
                <a:schemeClr val="dk1"/>
              </a:buClr>
              <a:buSzPts val="1400"/>
              <a:buChar char="•"/>
              <a:defRPr sz="1400"/>
            </a:lvl4pPr>
            <a:lvl5pPr indent="-317500" lvl="4" marL="2286000" rtl="0" algn="l">
              <a:lnSpc>
                <a:spcPct val="11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8" name="Google Shape;1168;p1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69" name="Google Shape;1169;p1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70" name="Google Shape;1170;p1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descr="Tag=AccentColor&#10;Flavor=Light&#10;Target=FillAndLine" id="1171" name="Google Shape;1171;p141"/>
          <p:cNvSpPr/>
          <p:nvPr/>
        </p:nvSpPr>
        <p:spPr>
          <a:xfrm>
            <a:off x="628649" y="1282446"/>
            <a:ext cx="7886700" cy="20574"/>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172" name="Shape 1172"/>
        <p:cNvGrpSpPr/>
        <p:nvPr/>
      </p:nvGrpSpPr>
      <p:grpSpPr>
        <a:xfrm>
          <a:off x="0" y="0"/>
          <a:ext cx="0" cy="0"/>
          <a:chOff x="0" y="0"/>
          <a:chExt cx="0" cy="0"/>
        </a:xfrm>
      </p:grpSpPr>
      <p:sp>
        <p:nvSpPr>
          <p:cNvPr id="1173" name="Google Shape;1173;p1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74" name="Google Shape;1174;p1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75" name="Google Shape;1175;p1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176" name="Shape 1176"/>
        <p:cNvGrpSpPr/>
        <p:nvPr/>
      </p:nvGrpSpPr>
      <p:grpSpPr>
        <a:xfrm>
          <a:off x="0" y="0"/>
          <a:ext cx="0" cy="0"/>
          <a:chOff x="0" y="0"/>
          <a:chExt cx="0" cy="0"/>
        </a:xfrm>
      </p:grpSpPr>
      <p:sp>
        <p:nvSpPr>
          <p:cNvPr id="1177" name="Google Shape;1177;p1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10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8" name="Google Shape;1178;p143"/>
          <p:cNvSpPr txBox="1"/>
          <p:nvPr>
            <p:ph idx="1" type="body"/>
          </p:nvPr>
        </p:nvSpPr>
        <p:spPr>
          <a:xfrm>
            <a:off x="628650" y="1447038"/>
            <a:ext cx="7886700" cy="3189000"/>
          </a:xfrm>
          <a:prstGeom prst="rect">
            <a:avLst/>
          </a:prstGeom>
          <a:noFill/>
          <a:ln>
            <a:noFill/>
          </a:ln>
        </p:spPr>
        <p:txBody>
          <a:bodyPr anchorCtr="0" anchor="t" bIns="34275" lIns="68575" spcFirstLastPara="1" rIns="68575" wrap="square" tIns="34275">
            <a:normAutofit/>
          </a:bodyPr>
          <a:lstStyle>
            <a:lvl1pPr indent="-361950" lvl="0" marL="457200" rtl="0" algn="l">
              <a:lnSpc>
                <a:spcPct val="110000"/>
              </a:lnSpc>
              <a:spcBef>
                <a:spcPts val="800"/>
              </a:spcBef>
              <a:spcAft>
                <a:spcPts val="0"/>
              </a:spcAft>
              <a:buClr>
                <a:schemeClr val="lt1"/>
              </a:buClr>
              <a:buSzPts val="2100"/>
              <a:buChar char="•"/>
              <a:defRPr sz="2100"/>
            </a:lvl1pPr>
            <a:lvl2pPr indent="-342900" lvl="1" marL="914400" rtl="0" algn="l">
              <a:lnSpc>
                <a:spcPct val="110000"/>
              </a:lnSpc>
              <a:spcBef>
                <a:spcPts val="400"/>
              </a:spcBef>
              <a:spcAft>
                <a:spcPts val="0"/>
              </a:spcAft>
              <a:buClr>
                <a:schemeClr val="lt1"/>
              </a:buClr>
              <a:buSzPts val="1800"/>
              <a:buChar char="•"/>
              <a:defRPr sz="1800"/>
            </a:lvl2pPr>
            <a:lvl3pPr indent="-323850" lvl="2" marL="1371600" rtl="0" algn="l">
              <a:lnSpc>
                <a:spcPct val="110000"/>
              </a:lnSpc>
              <a:spcBef>
                <a:spcPts val="400"/>
              </a:spcBef>
              <a:spcAft>
                <a:spcPts val="0"/>
              </a:spcAft>
              <a:buClr>
                <a:schemeClr val="lt1"/>
              </a:buClr>
              <a:buSzPts val="1500"/>
              <a:buChar char="•"/>
              <a:defRPr sz="1500"/>
            </a:lvl3pPr>
            <a:lvl4pPr indent="-317500" lvl="3" marL="1828800" rtl="0" algn="l">
              <a:lnSpc>
                <a:spcPct val="110000"/>
              </a:lnSpc>
              <a:spcBef>
                <a:spcPts val="400"/>
              </a:spcBef>
              <a:spcAft>
                <a:spcPts val="0"/>
              </a:spcAft>
              <a:buClr>
                <a:schemeClr val="lt1"/>
              </a:buClr>
              <a:buSzPts val="1400"/>
              <a:buChar char="•"/>
              <a:defRPr sz="1400"/>
            </a:lvl4pPr>
            <a:lvl5pPr indent="-317500" lvl="4" marL="2286000" rtl="0" algn="l">
              <a:lnSpc>
                <a:spcPct val="110000"/>
              </a:lnSpc>
              <a:spcBef>
                <a:spcPts val="400"/>
              </a:spcBef>
              <a:spcAft>
                <a:spcPts val="0"/>
              </a:spcAft>
              <a:buClr>
                <a:schemeClr val="lt1"/>
              </a:buClr>
              <a:buSzPts val="1400"/>
              <a:buChar char="•"/>
              <a:defRPr sz="1400"/>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79" name="Google Shape;1179;p1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80" name="Google Shape;1180;p1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81" name="Google Shape;1181;p1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descr="Tag=AccentColor&#10;Flavor=Light&#10;Target=FillAndLine" id="1182" name="Google Shape;1182;p143"/>
          <p:cNvSpPr/>
          <p:nvPr/>
        </p:nvSpPr>
        <p:spPr>
          <a:xfrm>
            <a:off x="628649" y="1282446"/>
            <a:ext cx="7886700" cy="20574"/>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1_2_1_2" showMasterSp="0">
  <p:cSld name="TITLE_1_1_1_1_1_2_1_2_2">
    <p:bg>
      <p:bgPr>
        <a:solidFill>
          <a:srgbClr val="FFFFFF"/>
        </a:solidFill>
      </p:bgPr>
    </p:bg>
    <p:spTree>
      <p:nvGrpSpPr>
        <p:cNvPr id="1183" name="Shape 1183"/>
        <p:cNvGrpSpPr/>
        <p:nvPr/>
      </p:nvGrpSpPr>
      <p:grpSpPr>
        <a:xfrm>
          <a:off x="0" y="0"/>
          <a:ext cx="0" cy="0"/>
          <a:chOff x="0" y="0"/>
          <a:chExt cx="0" cy="0"/>
        </a:xfrm>
      </p:grpSpPr>
      <p:grpSp>
        <p:nvGrpSpPr>
          <p:cNvPr id="1184" name="Google Shape;1184;p144"/>
          <p:cNvGrpSpPr/>
          <p:nvPr/>
        </p:nvGrpSpPr>
        <p:grpSpPr>
          <a:xfrm>
            <a:off x="262616" y="4757847"/>
            <a:ext cx="114476" cy="114476"/>
            <a:chOff x="7" y="0"/>
            <a:chExt cx="228952" cy="228952"/>
          </a:xfrm>
        </p:grpSpPr>
        <p:sp>
          <p:nvSpPr>
            <p:cNvPr id="1185" name="Google Shape;1185;p144"/>
            <p:cNvSpPr/>
            <p:nvPr/>
          </p:nvSpPr>
          <p:spPr>
            <a:xfrm>
              <a:off x="7"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6" name="Google Shape;1186;p144"/>
            <p:cNvSpPr/>
            <p:nvPr/>
          </p:nvSpPr>
          <p:spPr>
            <a:xfrm>
              <a:off x="183059"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7" name="Google Shape;1187;p144"/>
            <p:cNvSpPr/>
            <p:nvPr/>
          </p:nvSpPr>
          <p:spPr>
            <a:xfrm>
              <a:off x="183059"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8" name="Google Shape;1188;p144"/>
            <p:cNvSpPr/>
            <p:nvPr/>
          </p:nvSpPr>
          <p:spPr>
            <a:xfrm>
              <a:off x="7"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189" name="Google Shape;1189;p144"/>
          <p:cNvSpPr txBox="1"/>
          <p:nvPr>
            <p:ph idx="12" type="sldNum"/>
          </p:nvPr>
        </p:nvSpPr>
        <p:spPr>
          <a:xfrm>
            <a:off x="8733587" y="4719850"/>
            <a:ext cx="147600" cy="153900"/>
          </a:xfrm>
          <a:prstGeom prst="rect">
            <a:avLst/>
          </a:prstGeom>
          <a:noFill/>
          <a:ln>
            <a:noFill/>
          </a:ln>
        </p:spPr>
        <p:txBody>
          <a:bodyPr anchorCtr="0" anchor="b" bIns="0" lIns="0" spcFirstLastPara="1" rIns="0" wrap="square" tIns="0">
            <a:spAutoFit/>
          </a:bodyPr>
          <a:lstStyle>
            <a:lvl1pPr indent="0" lvl="0"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1pPr>
            <a:lvl2pPr indent="0" lvl="1"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2pPr>
            <a:lvl3pPr indent="0" lvl="2"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3pPr>
            <a:lvl4pPr indent="0" lvl="3"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4pPr>
            <a:lvl5pPr indent="0" lvl="4"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5pPr>
            <a:lvl6pPr indent="0" lvl="5"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6pPr>
            <a:lvl7pPr indent="0" lvl="6"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7pPr>
            <a:lvl8pPr indent="0" lvl="7"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8pPr>
            <a:lvl9pPr indent="0" lvl="8"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600">
              <a:solidFill>
                <a:srgbClr val="000000"/>
              </a:solidFill>
              <a:latin typeface="Arial"/>
              <a:ea typeface="Arial"/>
              <a:cs typeface="Arial"/>
              <a:sym typeface="Arial"/>
            </a:endParaRPr>
          </a:p>
        </p:txBody>
      </p:sp>
      <p:sp>
        <p:nvSpPr>
          <p:cNvPr id="1190" name="Google Shape;1190;p144"/>
          <p:cNvSpPr txBox="1"/>
          <p:nvPr>
            <p:ph idx="1" type="body"/>
          </p:nvPr>
        </p:nvSpPr>
        <p:spPr>
          <a:xfrm>
            <a:off x="269050" y="269050"/>
            <a:ext cx="8609700" cy="1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53575A"/>
              </a:buClr>
              <a:buSzPts val="1000"/>
              <a:buFont typeface="Arimo"/>
              <a:buNone/>
              <a:defRPr sz="1000"/>
            </a:lvl1pPr>
            <a:lvl2pPr indent="-228600" lvl="1" marL="914400" rtl="0" algn="l">
              <a:lnSpc>
                <a:spcPct val="100000"/>
              </a:lnSpc>
              <a:spcBef>
                <a:spcPts val="0"/>
              </a:spcBef>
              <a:spcAft>
                <a:spcPts val="0"/>
              </a:spcAft>
              <a:buClr>
                <a:srgbClr val="53575A"/>
              </a:buClr>
              <a:buSzPts val="1000"/>
              <a:buFont typeface="Arimo"/>
              <a:buNone/>
              <a:defRPr sz="1000"/>
            </a:lvl2pPr>
            <a:lvl3pPr indent="-228600" lvl="2" marL="1371600" rtl="0" algn="l">
              <a:lnSpc>
                <a:spcPct val="100000"/>
              </a:lnSpc>
              <a:spcBef>
                <a:spcPts val="0"/>
              </a:spcBef>
              <a:spcAft>
                <a:spcPts val="0"/>
              </a:spcAft>
              <a:buClr>
                <a:srgbClr val="53575A"/>
              </a:buClr>
              <a:buSzPts val="1000"/>
              <a:buFont typeface="Arimo"/>
              <a:buNone/>
              <a:defRPr sz="1000"/>
            </a:lvl3pPr>
            <a:lvl4pPr indent="-228600" lvl="3" marL="1828800" rtl="0" algn="l">
              <a:lnSpc>
                <a:spcPct val="100000"/>
              </a:lnSpc>
              <a:spcBef>
                <a:spcPts val="0"/>
              </a:spcBef>
              <a:spcAft>
                <a:spcPts val="0"/>
              </a:spcAft>
              <a:buClr>
                <a:srgbClr val="53575A"/>
              </a:buClr>
              <a:buSzPts val="1000"/>
              <a:buFont typeface="Arimo"/>
              <a:buNone/>
              <a:defRPr sz="1000"/>
            </a:lvl4pPr>
            <a:lvl5pPr indent="-228600" lvl="4" marL="2286000" rtl="0" algn="l">
              <a:lnSpc>
                <a:spcPct val="100000"/>
              </a:lnSpc>
              <a:spcBef>
                <a:spcPts val="0"/>
              </a:spcBef>
              <a:spcAft>
                <a:spcPts val="0"/>
              </a:spcAft>
              <a:buClr>
                <a:srgbClr val="53575A"/>
              </a:buClr>
              <a:buSzPts val="1000"/>
              <a:buFont typeface="Arim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91" name="Google Shape;1191;p144"/>
          <p:cNvSpPr txBox="1"/>
          <p:nvPr>
            <p:ph idx="2" type="body"/>
          </p:nvPr>
        </p:nvSpPr>
        <p:spPr>
          <a:xfrm>
            <a:off x="749825" y="2139700"/>
            <a:ext cx="2349900" cy="2268300"/>
          </a:xfrm>
          <a:prstGeom prst="rect">
            <a:avLst/>
          </a:prstGeom>
          <a:noFill/>
          <a:ln>
            <a:noFill/>
          </a:ln>
        </p:spPr>
        <p:txBody>
          <a:bodyPr anchorCtr="0" anchor="t" bIns="0" lIns="0" spcFirstLastPara="1" rIns="0" wrap="square" tIns="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92" name="Google Shape;1192;p144"/>
          <p:cNvSpPr txBox="1"/>
          <p:nvPr>
            <p:ph idx="3" type="body"/>
          </p:nvPr>
        </p:nvSpPr>
        <p:spPr>
          <a:xfrm>
            <a:off x="3398950" y="2139700"/>
            <a:ext cx="2349900" cy="2268300"/>
          </a:xfrm>
          <a:prstGeom prst="rect">
            <a:avLst/>
          </a:prstGeom>
          <a:noFill/>
          <a:ln>
            <a:noFill/>
          </a:ln>
        </p:spPr>
        <p:txBody>
          <a:bodyPr anchorCtr="0" anchor="t" bIns="0" lIns="0" spcFirstLastPara="1" rIns="0" wrap="square" tIns="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93" name="Google Shape;1193;p144"/>
          <p:cNvSpPr txBox="1"/>
          <p:nvPr>
            <p:ph idx="4" type="body"/>
          </p:nvPr>
        </p:nvSpPr>
        <p:spPr>
          <a:xfrm>
            <a:off x="6048075" y="2139700"/>
            <a:ext cx="2349900" cy="2268300"/>
          </a:xfrm>
          <a:prstGeom prst="rect">
            <a:avLst/>
          </a:prstGeom>
          <a:noFill/>
          <a:ln>
            <a:noFill/>
          </a:ln>
        </p:spPr>
        <p:txBody>
          <a:bodyPr anchorCtr="0" anchor="t" bIns="0" lIns="0" spcFirstLastPara="1" rIns="0" wrap="square" tIns="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94" name="Google Shape;1194;p144"/>
          <p:cNvSpPr txBox="1"/>
          <p:nvPr>
            <p:ph type="title"/>
          </p:nvPr>
        </p:nvSpPr>
        <p:spPr>
          <a:xfrm>
            <a:off x="749800" y="732124"/>
            <a:ext cx="7644300" cy="8688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53575A"/>
              </a:buClr>
              <a:buSzPts val="2800"/>
              <a:buFont typeface="Arimo"/>
              <a:buNone/>
              <a:defRPr sz="2800"/>
            </a:lvl1pPr>
            <a:lvl2pPr lvl="1" rtl="0" algn="ctr">
              <a:lnSpc>
                <a:spcPct val="100000"/>
              </a:lnSpc>
              <a:spcBef>
                <a:spcPts val="0"/>
              </a:spcBef>
              <a:spcAft>
                <a:spcPts val="0"/>
              </a:spcAft>
              <a:buClr>
                <a:srgbClr val="53575A"/>
              </a:buClr>
              <a:buSzPts val="900"/>
              <a:buNone/>
              <a:defRPr/>
            </a:lvl2pPr>
            <a:lvl3pPr lvl="2" rtl="0" algn="ctr">
              <a:lnSpc>
                <a:spcPct val="100000"/>
              </a:lnSpc>
              <a:spcBef>
                <a:spcPts val="0"/>
              </a:spcBef>
              <a:spcAft>
                <a:spcPts val="0"/>
              </a:spcAft>
              <a:buClr>
                <a:srgbClr val="53575A"/>
              </a:buClr>
              <a:buSzPts val="900"/>
              <a:buNone/>
              <a:defRPr/>
            </a:lvl3pPr>
            <a:lvl4pPr lvl="3" rtl="0" algn="ctr">
              <a:lnSpc>
                <a:spcPct val="100000"/>
              </a:lnSpc>
              <a:spcBef>
                <a:spcPts val="0"/>
              </a:spcBef>
              <a:spcAft>
                <a:spcPts val="0"/>
              </a:spcAft>
              <a:buClr>
                <a:srgbClr val="53575A"/>
              </a:buClr>
              <a:buSzPts val="900"/>
              <a:buNone/>
              <a:defRPr/>
            </a:lvl4pPr>
            <a:lvl5pPr lvl="4" rtl="0" algn="ctr">
              <a:lnSpc>
                <a:spcPct val="100000"/>
              </a:lnSpc>
              <a:spcBef>
                <a:spcPts val="0"/>
              </a:spcBef>
              <a:spcAft>
                <a:spcPts val="0"/>
              </a:spcAft>
              <a:buClr>
                <a:srgbClr val="53575A"/>
              </a:buClr>
              <a:buSzPts val="900"/>
              <a:buNone/>
              <a:defRPr/>
            </a:lvl5pPr>
            <a:lvl6pPr lvl="5" rtl="0" algn="ctr">
              <a:lnSpc>
                <a:spcPct val="100000"/>
              </a:lnSpc>
              <a:spcBef>
                <a:spcPts val="0"/>
              </a:spcBef>
              <a:spcAft>
                <a:spcPts val="0"/>
              </a:spcAft>
              <a:buClr>
                <a:srgbClr val="53575A"/>
              </a:buClr>
              <a:buSzPts val="900"/>
              <a:buNone/>
              <a:defRPr/>
            </a:lvl6pPr>
            <a:lvl7pPr lvl="6" rtl="0" algn="ctr">
              <a:lnSpc>
                <a:spcPct val="100000"/>
              </a:lnSpc>
              <a:spcBef>
                <a:spcPts val="0"/>
              </a:spcBef>
              <a:spcAft>
                <a:spcPts val="0"/>
              </a:spcAft>
              <a:buClr>
                <a:srgbClr val="53575A"/>
              </a:buClr>
              <a:buSzPts val="900"/>
              <a:buNone/>
              <a:defRPr/>
            </a:lvl7pPr>
            <a:lvl8pPr lvl="7" rtl="0" algn="ctr">
              <a:lnSpc>
                <a:spcPct val="100000"/>
              </a:lnSpc>
              <a:spcBef>
                <a:spcPts val="0"/>
              </a:spcBef>
              <a:spcAft>
                <a:spcPts val="0"/>
              </a:spcAft>
              <a:buClr>
                <a:srgbClr val="53575A"/>
              </a:buClr>
              <a:buSzPts val="900"/>
              <a:buNone/>
              <a:defRPr/>
            </a:lvl8pPr>
            <a:lvl9pPr lvl="8" rtl="0" algn="ctr">
              <a:lnSpc>
                <a:spcPct val="100000"/>
              </a:lnSpc>
              <a:spcBef>
                <a:spcPts val="0"/>
              </a:spcBef>
              <a:spcAft>
                <a:spcPts val="0"/>
              </a:spcAft>
              <a:buClr>
                <a:srgbClr val="53575A"/>
              </a:buClr>
              <a:buSzPts val="9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1" showMasterSp="0">
  <p:cSld name="TITLE_1_1_1_1_1_3">
    <p:bg>
      <p:bgPr>
        <a:solidFill>
          <a:srgbClr val="FFFFFF"/>
        </a:solidFill>
      </p:bgPr>
    </p:bg>
    <p:spTree>
      <p:nvGrpSpPr>
        <p:cNvPr id="1195" name="Shape 1195"/>
        <p:cNvGrpSpPr/>
        <p:nvPr/>
      </p:nvGrpSpPr>
      <p:grpSpPr>
        <a:xfrm>
          <a:off x="0" y="0"/>
          <a:ext cx="0" cy="0"/>
          <a:chOff x="0" y="0"/>
          <a:chExt cx="0" cy="0"/>
        </a:xfrm>
      </p:grpSpPr>
      <p:grpSp>
        <p:nvGrpSpPr>
          <p:cNvPr id="1196" name="Google Shape;1196;p145"/>
          <p:cNvGrpSpPr/>
          <p:nvPr/>
        </p:nvGrpSpPr>
        <p:grpSpPr>
          <a:xfrm>
            <a:off x="262616" y="4757847"/>
            <a:ext cx="114476" cy="114476"/>
            <a:chOff x="7" y="0"/>
            <a:chExt cx="228952" cy="228952"/>
          </a:xfrm>
        </p:grpSpPr>
        <p:sp>
          <p:nvSpPr>
            <p:cNvPr id="1197" name="Google Shape;1197;p145"/>
            <p:cNvSpPr/>
            <p:nvPr/>
          </p:nvSpPr>
          <p:spPr>
            <a:xfrm>
              <a:off x="7"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98" name="Google Shape;1198;p145"/>
            <p:cNvSpPr/>
            <p:nvPr/>
          </p:nvSpPr>
          <p:spPr>
            <a:xfrm>
              <a:off x="183059"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99" name="Google Shape;1199;p145"/>
            <p:cNvSpPr/>
            <p:nvPr/>
          </p:nvSpPr>
          <p:spPr>
            <a:xfrm>
              <a:off x="183059"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00" name="Google Shape;1200;p145"/>
            <p:cNvSpPr/>
            <p:nvPr/>
          </p:nvSpPr>
          <p:spPr>
            <a:xfrm>
              <a:off x="7"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201" name="Google Shape;1201;p145"/>
          <p:cNvSpPr txBox="1"/>
          <p:nvPr>
            <p:ph type="title"/>
          </p:nvPr>
        </p:nvSpPr>
        <p:spPr>
          <a:xfrm>
            <a:off x="749800" y="1207000"/>
            <a:ext cx="4270200" cy="3201000"/>
          </a:xfrm>
          <a:prstGeom prst="rect">
            <a:avLst/>
          </a:prstGeom>
          <a:noFill/>
          <a:ln>
            <a:noFill/>
          </a:ln>
        </p:spPr>
        <p:txBody>
          <a:bodyPr anchorCtr="0" anchor="t" bIns="0" lIns="0" spcFirstLastPara="1" rIns="0" wrap="square" tIns="0">
            <a:normAutofit/>
          </a:bodyPr>
          <a:lstStyle>
            <a:lvl1pPr lvl="0" rtl="0" algn="l">
              <a:lnSpc>
                <a:spcPct val="115000"/>
              </a:lnSpc>
              <a:spcBef>
                <a:spcPts val="0"/>
              </a:spcBef>
              <a:spcAft>
                <a:spcPts val="0"/>
              </a:spcAft>
              <a:buClr>
                <a:srgbClr val="53575A"/>
              </a:buClr>
              <a:buSzPts val="2400"/>
              <a:buFont typeface="Arimo"/>
              <a:buNone/>
              <a:defRPr sz="2400"/>
            </a:lvl1pPr>
            <a:lvl2pPr lvl="1" rtl="0" algn="ctr">
              <a:lnSpc>
                <a:spcPct val="100000"/>
              </a:lnSpc>
              <a:spcBef>
                <a:spcPts val="0"/>
              </a:spcBef>
              <a:spcAft>
                <a:spcPts val="0"/>
              </a:spcAft>
              <a:buClr>
                <a:srgbClr val="53575A"/>
              </a:buClr>
              <a:buSzPts val="900"/>
              <a:buNone/>
              <a:defRPr/>
            </a:lvl2pPr>
            <a:lvl3pPr lvl="2" rtl="0" algn="ctr">
              <a:lnSpc>
                <a:spcPct val="100000"/>
              </a:lnSpc>
              <a:spcBef>
                <a:spcPts val="0"/>
              </a:spcBef>
              <a:spcAft>
                <a:spcPts val="0"/>
              </a:spcAft>
              <a:buClr>
                <a:srgbClr val="53575A"/>
              </a:buClr>
              <a:buSzPts val="900"/>
              <a:buNone/>
              <a:defRPr/>
            </a:lvl3pPr>
            <a:lvl4pPr lvl="3" rtl="0" algn="ctr">
              <a:lnSpc>
                <a:spcPct val="100000"/>
              </a:lnSpc>
              <a:spcBef>
                <a:spcPts val="0"/>
              </a:spcBef>
              <a:spcAft>
                <a:spcPts val="0"/>
              </a:spcAft>
              <a:buClr>
                <a:srgbClr val="53575A"/>
              </a:buClr>
              <a:buSzPts val="900"/>
              <a:buNone/>
              <a:defRPr/>
            </a:lvl4pPr>
            <a:lvl5pPr lvl="4" rtl="0" algn="ctr">
              <a:lnSpc>
                <a:spcPct val="100000"/>
              </a:lnSpc>
              <a:spcBef>
                <a:spcPts val="0"/>
              </a:spcBef>
              <a:spcAft>
                <a:spcPts val="0"/>
              </a:spcAft>
              <a:buClr>
                <a:srgbClr val="53575A"/>
              </a:buClr>
              <a:buSzPts val="900"/>
              <a:buNone/>
              <a:defRPr/>
            </a:lvl5pPr>
            <a:lvl6pPr lvl="5" rtl="0" algn="ctr">
              <a:lnSpc>
                <a:spcPct val="100000"/>
              </a:lnSpc>
              <a:spcBef>
                <a:spcPts val="0"/>
              </a:spcBef>
              <a:spcAft>
                <a:spcPts val="0"/>
              </a:spcAft>
              <a:buClr>
                <a:srgbClr val="53575A"/>
              </a:buClr>
              <a:buSzPts val="900"/>
              <a:buNone/>
              <a:defRPr/>
            </a:lvl6pPr>
            <a:lvl7pPr lvl="6" rtl="0" algn="ctr">
              <a:lnSpc>
                <a:spcPct val="100000"/>
              </a:lnSpc>
              <a:spcBef>
                <a:spcPts val="0"/>
              </a:spcBef>
              <a:spcAft>
                <a:spcPts val="0"/>
              </a:spcAft>
              <a:buClr>
                <a:srgbClr val="53575A"/>
              </a:buClr>
              <a:buSzPts val="900"/>
              <a:buNone/>
              <a:defRPr/>
            </a:lvl7pPr>
            <a:lvl8pPr lvl="7" rtl="0" algn="ctr">
              <a:lnSpc>
                <a:spcPct val="100000"/>
              </a:lnSpc>
              <a:spcBef>
                <a:spcPts val="0"/>
              </a:spcBef>
              <a:spcAft>
                <a:spcPts val="0"/>
              </a:spcAft>
              <a:buClr>
                <a:srgbClr val="53575A"/>
              </a:buClr>
              <a:buSzPts val="900"/>
              <a:buNone/>
              <a:defRPr/>
            </a:lvl8pPr>
            <a:lvl9pPr lvl="8" rtl="0" algn="ctr">
              <a:lnSpc>
                <a:spcPct val="100000"/>
              </a:lnSpc>
              <a:spcBef>
                <a:spcPts val="0"/>
              </a:spcBef>
              <a:spcAft>
                <a:spcPts val="0"/>
              </a:spcAft>
              <a:buClr>
                <a:srgbClr val="53575A"/>
              </a:buClr>
              <a:buSzPts val="900"/>
              <a:buNone/>
              <a:defRPr/>
            </a:lvl9pPr>
          </a:lstStyle>
          <a:p/>
        </p:txBody>
      </p:sp>
      <p:sp>
        <p:nvSpPr>
          <p:cNvPr id="1202" name="Google Shape;1202;p145"/>
          <p:cNvSpPr txBox="1"/>
          <p:nvPr>
            <p:ph idx="1" type="body"/>
          </p:nvPr>
        </p:nvSpPr>
        <p:spPr>
          <a:xfrm>
            <a:off x="269050" y="269050"/>
            <a:ext cx="8609700" cy="1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53575A"/>
              </a:buClr>
              <a:buSzPts val="1000"/>
              <a:buFont typeface="Arimo"/>
              <a:buNone/>
              <a:defRPr sz="1000"/>
            </a:lvl1pPr>
            <a:lvl2pPr indent="-228600" lvl="1" marL="914400" rtl="0" algn="l">
              <a:lnSpc>
                <a:spcPct val="100000"/>
              </a:lnSpc>
              <a:spcBef>
                <a:spcPts val="0"/>
              </a:spcBef>
              <a:spcAft>
                <a:spcPts val="0"/>
              </a:spcAft>
              <a:buClr>
                <a:srgbClr val="53575A"/>
              </a:buClr>
              <a:buSzPts val="1000"/>
              <a:buFont typeface="Arimo"/>
              <a:buNone/>
              <a:defRPr sz="1000"/>
            </a:lvl2pPr>
            <a:lvl3pPr indent="-228600" lvl="2" marL="1371600" rtl="0" algn="l">
              <a:lnSpc>
                <a:spcPct val="100000"/>
              </a:lnSpc>
              <a:spcBef>
                <a:spcPts val="0"/>
              </a:spcBef>
              <a:spcAft>
                <a:spcPts val="0"/>
              </a:spcAft>
              <a:buClr>
                <a:srgbClr val="53575A"/>
              </a:buClr>
              <a:buSzPts val="1000"/>
              <a:buFont typeface="Arimo"/>
              <a:buNone/>
              <a:defRPr sz="1000"/>
            </a:lvl3pPr>
            <a:lvl4pPr indent="-228600" lvl="3" marL="1828800" rtl="0" algn="l">
              <a:lnSpc>
                <a:spcPct val="100000"/>
              </a:lnSpc>
              <a:spcBef>
                <a:spcPts val="0"/>
              </a:spcBef>
              <a:spcAft>
                <a:spcPts val="0"/>
              </a:spcAft>
              <a:buClr>
                <a:srgbClr val="53575A"/>
              </a:buClr>
              <a:buSzPts val="1000"/>
              <a:buFont typeface="Arimo"/>
              <a:buNone/>
              <a:defRPr sz="1000"/>
            </a:lvl4pPr>
            <a:lvl5pPr indent="-228600" lvl="4" marL="2286000" rtl="0" algn="l">
              <a:lnSpc>
                <a:spcPct val="100000"/>
              </a:lnSpc>
              <a:spcBef>
                <a:spcPts val="0"/>
              </a:spcBef>
              <a:spcAft>
                <a:spcPts val="0"/>
              </a:spcAft>
              <a:buClr>
                <a:srgbClr val="53575A"/>
              </a:buClr>
              <a:buSzPts val="1000"/>
              <a:buFont typeface="Arim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203" name="Google Shape;1203;p145"/>
          <p:cNvSpPr txBox="1"/>
          <p:nvPr>
            <p:ph idx="12" type="sldNum"/>
          </p:nvPr>
        </p:nvSpPr>
        <p:spPr>
          <a:xfrm>
            <a:off x="8733587" y="4719850"/>
            <a:ext cx="147600" cy="153900"/>
          </a:xfrm>
          <a:prstGeom prst="rect">
            <a:avLst/>
          </a:prstGeom>
          <a:noFill/>
          <a:ln>
            <a:noFill/>
          </a:ln>
        </p:spPr>
        <p:txBody>
          <a:bodyPr anchorCtr="0" anchor="b" bIns="0" lIns="0" spcFirstLastPara="1" rIns="0" wrap="square" tIns="0">
            <a:spAutoFit/>
          </a:bodyPr>
          <a:lstStyle>
            <a:lvl1pPr indent="0" lvl="0"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1pPr>
            <a:lvl2pPr indent="0" lvl="1"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2pPr>
            <a:lvl3pPr indent="0" lvl="2"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3pPr>
            <a:lvl4pPr indent="0" lvl="3"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4pPr>
            <a:lvl5pPr indent="0" lvl="4"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5pPr>
            <a:lvl6pPr indent="0" lvl="5"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6pPr>
            <a:lvl7pPr indent="0" lvl="6"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7pPr>
            <a:lvl8pPr indent="0" lvl="7"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8pPr>
            <a:lvl9pPr indent="0" lvl="8"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600">
              <a:solidFill>
                <a:srgbClr val="000000"/>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1_1_1" showMasterSp="0">
  <p:cSld name="TITLE_1_1_1_1_1_1_1_2">
    <p:bg>
      <p:bgPr>
        <a:solidFill>
          <a:srgbClr val="FFFFFF"/>
        </a:solidFill>
      </p:bgPr>
    </p:bg>
    <p:spTree>
      <p:nvGrpSpPr>
        <p:cNvPr id="1204" name="Shape 1204"/>
        <p:cNvGrpSpPr/>
        <p:nvPr/>
      </p:nvGrpSpPr>
      <p:grpSpPr>
        <a:xfrm>
          <a:off x="0" y="0"/>
          <a:ext cx="0" cy="0"/>
          <a:chOff x="0" y="0"/>
          <a:chExt cx="0" cy="0"/>
        </a:xfrm>
      </p:grpSpPr>
      <p:grpSp>
        <p:nvGrpSpPr>
          <p:cNvPr id="1205" name="Google Shape;1205;p146"/>
          <p:cNvGrpSpPr/>
          <p:nvPr/>
        </p:nvGrpSpPr>
        <p:grpSpPr>
          <a:xfrm>
            <a:off x="262616" y="4757847"/>
            <a:ext cx="114476" cy="114476"/>
            <a:chOff x="7" y="0"/>
            <a:chExt cx="228952" cy="228952"/>
          </a:xfrm>
        </p:grpSpPr>
        <p:sp>
          <p:nvSpPr>
            <p:cNvPr id="1206" name="Google Shape;1206;p146"/>
            <p:cNvSpPr/>
            <p:nvPr/>
          </p:nvSpPr>
          <p:spPr>
            <a:xfrm>
              <a:off x="7"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07" name="Google Shape;1207;p146"/>
            <p:cNvSpPr/>
            <p:nvPr/>
          </p:nvSpPr>
          <p:spPr>
            <a:xfrm>
              <a:off x="183059"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08" name="Google Shape;1208;p146"/>
            <p:cNvSpPr/>
            <p:nvPr/>
          </p:nvSpPr>
          <p:spPr>
            <a:xfrm>
              <a:off x="183059"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09" name="Google Shape;1209;p146"/>
            <p:cNvSpPr/>
            <p:nvPr/>
          </p:nvSpPr>
          <p:spPr>
            <a:xfrm>
              <a:off x="7"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210" name="Google Shape;1210;p146"/>
          <p:cNvSpPr txBox="1"/>
          <p:nvPr>
            <p:ph type="title"/>
          </p:nvPr>
        </p:nvSpPr>
        <p:spPr>
          <a:xfrm>
            <a:off x="749800" y="735425"/>
            <a:ext cx="3310200" cy="3672600"/>
          </a:xfrm>
          <a:prstGeom prst="rect">
            <a:avLst/>
          </a:prstGeom>
          <a:noFill/>
          <a:ln>
            <a:noFill/>
          </a:ln>
        </p:spPr>
        <p:txBody>
          <a:bodyPr anchorCtr="0" anchor="ctr" bIns="0" lIns="0" spcFirstLastPara="1" rIns="0" wrap="square" tIns="0">
            <a:normAutofit/>
          </a:bodyPr>
          <a:lstStyle>
            <a:lvl1pPr lvl="0" rtl="0" algn="l">
              <a:lnSpc>
                <a:spcPct val="115000"/>
              </a:lnSpc>
              <a:spcBef>
                <a:spcPts val="0"/>
              </a:spcBef>
              <a:spcAft>
                <a:spcPts val="0"/>
              </a:spcAft>
              <a:buClr>
                <a:srgbClr val="53575A"/>
              </a:buClr>
              <a:buSzPts val="2400"/>
              <a:buFont typeface="Arimo"/>
              <a:buNone/>
              <a:defRPr sz="2400"/>
            </a:lvl1pPr>
            <a:lvl2pPr lvl="1" rtl="0" algn="ctr">
              <a:lnSpc>
                <a:spcPct val="100000"/>
              </a:lnSpc>
              <a:spcBef>
                <a:spcPts val="0"/>
              </a:spcBef>
              <a:spcAft>
                <a:spcPts val="0"/>
              </a:spcAft>
              <a:buClr>
                <a:srgbClr val="53575A"/>
              </a:buClr>
              <a:buSzPts val="900"/>
              <a:buNone/>
              <a:defRPr/>
            </a:lvl2pPr>
            <a:lvl3pPr lvl="2" rtl="0" algn="ctr">
              <a:lnSpc>
                <a:spcPct val="100000"/>
              </a:lnSpc>
              <a:spcBef>
                <a:spcPts val="0"/>
              </a:spcBef>
              <a:spcAft>
                <a:spcPts val="0"/>
              </a:spcAft>
              <a:buClr>
                <a:srgbClr val="53575A"/>
              </a:buClr>
              <a:buSzPts val="900"/>
              <a:buNone/>
              <a:defRPr/>
            </a:lvl3pPr>
            <a:lvl4pPr lvl="3" rtl="0" algn="ctr">
              <a:lnSpc>
                <a:spcPct val="100000"/>
              </a:lnSpc>
              <a:spcBef>
                <a:spcPts val="0"/>
              </a:spcBef>
              <a:spcAft>
                <a:spcPts val="0"/>
              </a:spcAft>
              <a:buClr>
                <a:srgbClr val="53575A"/>
              </a:buClr>
              <a:buSzPts val="900"/>
              <a:buNone/>
              <a:defRPr/>
            </a:lvl4pPr>
            <a:lvl5pPr lvl="4" rtl="0" algn="ctr">
              <a:lnSpc>
                <a:spcPct val="100000"/>
              </a:lnSpc>
              <a:spcBef>
                <a:spcPts val="0"/>
              </a:spcBef>
              <a:spcAft>
                <a:spcPts val="0"/>
              </a:spcAft>
              <a:buClr>
                <a:srgbClr val="53575A"/>
              </a:buClr>
              <a:buSzPts val="900"/>
              <a:buNone/>
              <a:defRPr/>
            </a:lvl5pPr>
            <a:lvl6pPr lvl="5" rtl="0" algn="ctr">
              <a:lnSpc>
                <a:spcPct val="100000"/>
              </a:lnSpc>
              <a:spcBef>
                <a:spcPts val="0"/>
              </a:spcBef>
              <a:spcAft>
                <a:spcPts val="0"/>
              </a:spcAft>
              <a:buClr>
                <a:srgbClr val="53575A"/>
              </a:buClr>
              <a:buSzPts val="900"/>
              <a:buNone/>
              <a:defRPr/>
            </a:lvl6pPr>
            <a:lvl7pPr lvl="6" rtl="0" algn="ctr">
              <a:lnSpc>
                <a:spcPct val="100000"/>
              </a:lnSpc>
              <a:spcBef>
                <a:spcPts val="0"/>
              </a:spcBef>
              <a:spcAft>
                <a:spcPts val="0"/>
              </a:spcAft>
              <a:buClr>
                <a:srgbClr val="53575A"/>
              </a:buClr>
              <a:buSzPts val="900"/>
              <a:buNone/>
              <a:defRPr/>
            </a:lvl7pPr>
            <a:lvl8pPr lvl="7" rtl="0" algn="ctr">
              <a:lnSpc>
                <a:spcPct val="100000"/>
              </a:lnSpc>
              <a:spcBef>
                <a:spcPts val="0"/>
              </a:spcBef>
              <a:spcAft>
                <a:spcPts val="0"/>
              </a:spcAft>
              <a:buClr>
                <a:srgbClr val="53575A"/>
              </a:buClr>
              <a:buSzPts val="900"/>
              <a:buNone/>
              <a:defRPr/>
            </a:lvl8pPr>
            <a:lvl9pPr lvl="8" rtl="0" algn="ctr">
              <a:lnSpc>
                <a:spcPct val="100000"/>
              </a:lnSpc>
              <a:spcBef>
                <a:spcPts val="0"/>
              </a:spcBef>
              <a:spcAft>
                <a:spcPts val="0"/>
              </a:spcAft>
              <a:buClr>
                <a:srgbClr val="53575A"/>
              </a:buClr>
              <a:buSzPts val="900"/>
              <a:buNone/>
              <a:defRPr/>
            </a:lvl9pPr>
          </a:lstStyle>
          <a:p/>
        </p:txBody>
      </p:sp>
      <p:sp>
        <p:nvSpPr>
          <p:cNvPr id="1211" name="Google Shape;1211;p146"/>
          <p:cNvSpPr txBox="1"/>
          <p:nvPr>
            <p:ph idx="12" type="sldNum"/>
          </p:nvPr>
        </p:nvSpPr>
        <p:spPr>
          <a:xfrm>
            <a:off x="8733587" y="4719850"/>
            <a:ext cx="147600" cy="153900"/>
          </a:xfrm>
          <a:prstGeom prst="rect">
            <a:avLst/>
          </a:prstGeom>
          <a:noFill/>
          <a:ln>
            <a:noFill/>
          </a:ln>
        </p:spPr>
        <p:txBody>
          <a:bodyPr anchorCtr="0" anchor="b" bIns="0" lIns="0" spcFirstLastPara="1" rIns="0" wrap="square" tIns="0">
            <a:spAutoFit/>
          </a:bodyPr>
          <a:lstStyle>
            <a:lvl1pPr indent="0" lvl="0"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1pPr>
            <a:lvl2pPr indent="0" lvl="1"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2pPr>
            <a:lvl3pPr indent="0" lvl="2"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3pPr>
            <a:lvl4pPr indent="0" lvl="3"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4pPr>
            <a:lvl5pPr indent="0" lvl="4"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5pPr>
            <a:lvl6pPr indent="0" lvl="5"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6pPr>
            <a:lvl7pPr indent="0" lvl="6"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7pPr>
            <a:lvl8pPr indent="0" lvl="7"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8pPr>
            <a:lvl9pPr indent="0" lvl="8" marL="0" marR="0" rtl="0" algn="r">
              <a:lnSpc>
                <a:spcPct val="100000"/>
              </a:lnSpc>
              <a:spcBef>
                <a:spcPts val="0"/>
              </a:spcBef>
              <a:spcAft>
                <a:spcPts val="0"/>
              </a:spcAft>
              <a:buClr>
                <a:srgbClr val="B0B3B2"/>
              </a:buClr>
              <a:buSzPts val="1000"/>
              <a:buFont typeface="Arimo"/>
              <a:buNone/>
              <a:defRPr b="0" i="0" sz="1000" u="none" cap="none" strike="noStrike">
                <a:solidFill>
                  <a:srgbClr val="B0B3B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600">
              <a:solidFill>
                <a:srgbClr val="000000"/>
              </a:solidFill>
              <a:latin typeface="Arial"/>
              <a:ea typeface="Arial"/>
              <a:cs typeface="Arial"/>
              <a:sym typeface="Arial"/>
            </a:endParaRPr>
          </a:p>
        </p:txBody>
      </p:sp>
      <p:sp>
        <p:nvSpPr>
          <p:cNvPr id="1212" name="Google Shape;1212;p146"/>
          <p:cNvSpPr txBox="1"/>
          <p:nvPr>
            <p:ph idx="1" type="body"/>
          </p:nvPr>
        </p:nvSpPr>
        <p:spPr>
          <a:xfrm>
            <a:off x="269050" y="269050"/>
            <a:ext cx="3790800" cy="1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53575A"/>
              </a:buClr>
              <a:buSzPts val="1000"/>
              <a:buFont typeface="Arimo"/>
              <a:buNone/>
              <a:defRPr sz="1000"/>
            </a:lvl1pPr>
            <a:lvl2pPr indent="-228600" lvl="1" marL="914400" rtl="0" algn="l">
              <a:lnSpc>
                <a:spcPct val="100000"/>
              </a:lnSpc>
              <a:spcBef>
                <a:spcPts val="0"/>
              </a:spcBef>
              <a:spcAft>
                <a:spcPts val="0"/>
              </a:spcAft>
              <a:buClr>
                <a:srgbClr val="53575A"/>
              </a:buClr>
              <a:buSzPts val="1000"/>
              <a:buFont typeface="Arimo"/>
              <a:buNone/>
              <a:defRPr sz="1000"/>
            </a:lvl2pPr>
            <a:lvl3pPr indent="-228600" lvl="2" marL="1371600" rtl="0" algn="l">
              <a:lnSpc>
                <a:spcPct val="100000"/>
              </a:lnSpc>
              <a:spcBef>
                <a:spcPts val="0"/>
              </a:spcBef>
              <a:spcAft>
                <a:spcPts val="0"/>
              </a:spcAft>
              <a:buClr>
                <a:srgbClr val="53575A"/>
              </a:buClr>
              <a:buSzPts val="1000"/>
              <a:buFont typeface="Arimo"/>
              <a:buNone/>
              <a:defRPr sz="1000"/>
            </a:lvl3pPr>
            <a:lvl4pPr indent="-228600" lvl="3" marL="1828800" rtl="0" algn="l">
              <a:lnSpc>
                <a:spcPct val="100000"/>
              </a:lnSpc>
              <a:spcBef>
                <a:spcPts val="0"/>
              </a:spcBef>
              <a:spcAft>
                <a:spcPts val="0"/>
              </a:spcAft>
              <a:buClr>
                <a:srgbClr val="53575A"/>
              </a:buClr>
              <a:buSzPts val="1000"/>
              <a:buFont typeface="Arimo"/>
              <a:buNone/>
              <a:defRPr sz="1000"/>
            </a:lvl4pPr>
            <a:lvl5pPr indent="-228600" lvl="4" marL="2286000" rtl="0" algn="l">
              <a:lnSpc>
                <a:spcPct val="100000"/>
              </a:lnSpc>
              <a:spcBef>
                <a:spcPts val="0"/>
              </a:spcBef>
              <a:spcAft>
                <a:spcPts val="0"/>
              </a:spcAft>
              <a:buClr>
                <a:srgbClr val="53575A"/>
              </a:buClr>
              <a:buSzPts val="1000"/>
              <a:buFont typeface="Arim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clean white">
  <p:cSld name="TITLE_1_1_2_1_1_1_1_1">
    <p:bg>
      <p:bgPr>
        <a:solidFill>
          <a:schemeClr val="accent1"/>
        </a:solidFill>
      </p:bgPr>
    </p:bg>
    <p:spTree>
      <p:nvGrpSpPr>
        <p:cNvPr id="94" name="Shape 94"/>
        <p:cNvGrpSpPr/>
        <p:nvPr/>
      </p:nvGrpSpPr>
      <p:grpSpPr>
        <a:xfrm>
          <a:off x="0" y="0"/>
          <a:ext cx="0" cy="0"/>
          <a:chOff x="0" y="0"/>
          <a:chExt cx="0" cy="0"/>
        </a:xfrm>
      </p:grpSpPr>
      <p:sp>
        <p:nvSpPr>
          <p:cNvPr id="95" name="Google Shape;95;p16"/>
          <p:cNvSpPr txBox="1"/>
          <p:nvPr>
            <p:ph idx="12" type="sldNum"/>
          </p:nvPr>
        </p:nvSpPr>
        <p:spPr>
          <a:xfrm>
            <a:off x="8133000" y="268150"/>
            <a:ext cx="7482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800">
                <a:solidFill>
                  <a:schemeClr val="dk1"/>
                </a:solidFill>
                <a:latin typeface="Arimo"/>
                <a:ea typeface="Arimo"/>
                <a:cs typeface="Arimo"/>
                <a:sym typeface="Arimo"/>
              </a:defRPr>
            </a:lvl1pPr>
            <a:lvl2pPr indent="0" lvl="1" marL="0" marR="0" rtl="0" algn="r">
              <a:lnSpc>
                <a:spcPct val="100000"/>
              </a:lnSpc>
              <a:spcBef>
                <a:spcPts val="0"/>
              </a:spcBef>
              <a:spcAft>
                <a:spcPts val="0"/>
              </a:spcAft>
              <a:buNone/>
              <a:defRPr sz="800">
                <a:solidFill>
                  <a:schemeClr val="dk1"/>
                </a:solidFill>
                <a:latin typeface="Arimo"/>
                <a:ea typeface="Arimo"/>
                <a:cs typeface="Arimo"/>
                <a:sym typeface="Arimo"/>
              </a:defRPr>
            </a:lvl2pPr>
            <a:lvl3pPr indent="0" lvl="2" marL="0" marR="0" rtl="0" algn="r">
              <a:lnSpc>
                <a:spcPct val="100000"/>
              </a:lnSpc>
              <a:spcBef>
                <a:spcPts val="0"/>
              </a:spcBef>
              <a:spcAft>
                <a:spcPts val="0"/>
              </a:spcAft>
              <a:buNone/>
              <a:defRPr sz="800">
                <a:solidFill>
                  <a:schemeClr val="dk1"/>
                </a:solidFill>
                <a:latin typeface="Arimo"/>
                <a:ea typeface="Arimo"/>
                <a:cs typeface="Arimo"/>
                <a:sym typeface="Arimo"/>
              </a:defRPr>
            </a:lvl3pPr>
            <a:lvl4pPr indent="0" lvl="3" marL="0" marR="0" rtl="0" algn="r">
              <a:lnSpc>
                <a:spcPct val="100000"/>
              </a:lnSpc>
              <a:spcBef>
                <a:spcPts val="0"/>
              </a:spcBef>
              <a:spcAft>
                <a:spcPts val="0"/>
              </a:spcAft>
              <a:buNone/>
              <a:defRPr sz="800">
                <a:solidFill>
                  <a:schemeClr val="dk1"/>
                </a:solidFill>
                <a:latin typeface="Arimo"/>
                <a:ea typeface="Arimo"/>
                <a:cs typeface="Arimo"/>
                <a:sym typeface="Arimo"/>
              </a:defRPr>
            </a:lvl4pPr>
            <a:lvl5pPr indent="0" lvl="4" marL="0" marR="0" rtl="0" algn="r">
              <a:lnSpc>
                <a:spcPct val="100000"/>
              </a:lnSpc>
              <a:spcBef>
                <a:spcPts val="0"/>
              </a:spcBef>
              <a:spcAft>
                <a:spcPts val="0"/>
              </a:spcAft>
              <a:buNone/>
              <a:defRPr sz="800">
                <a:solidFill>
                  <a:schemeClr val="dk1"/>
                </a:solidFill>
                <a:latin typeface="Arimo"/>
                <a:ea typeface="Arimo"/>
                <a:cs typeface="Arimo"/>
                <a:sym typeface="Arimo"/>
              </a:defRPr>
            </a:lvl5pPr>
            <a:lvl6pPr indent="0" lvl="5" marL="0" marR="0" rtl="0" algn="r">
              <a:lnSpc>
                <a:spcPct val="100000"/>
              </a:lnSpc>
              <a:spcBef>
                <a:spcPts val="0"/>
              </a:spcBef>
              <a:spcAft>
                <a:spcPts val="0"/>
              </a:spcAft>
              <a:buNone/>
              <a:defRPr sz="800">
                <a:solidFill>
                  <a:schemeClr val="dk1"/>
                </a:solidFill>
                <a:latin typeface="Arimo"/>
                <a:ea typeface="Arimo"/>
                <a:cs typeface="Arimo"/>
                <a:sym typeface="Arimo"/>
              </a:defRPr>
            </a:lvl6pPr>
            <a:lvl7pPr indent="0" lvl="6" marL="0" marR="0" rtl="0" algn="r">
              <a:lnSpc>
                <a:spcPct val="100000"/>
              </a:lnSpc>
              <a:spcBef>
                <a:spcPts val="0"/>
              </a:spcBef>
              <a:spcAft>
                <a:spcPts val="0"/>
              </a:spcAft>
              <a:buNone/>
              <a:defRPr sz="800">
                <a:solidFill>
                  <a:schemeClr val="dk1"/>
                </a:solidFill>
                <a:latin typeface="Arimo"/>
                <a:ea typeface="Arimo"/>
                <a:cs typeface="Arimo"/>
                <a:sym typeface="Arimo"/>
              </a:defRPr>
            </a:lvl7pPr>
            <a:lvl8pPr indent="0" lvl="7" marL="0" marR="0" rtl="0" algn="r">
              <a:lnSpc>
                <a:spcPct val="100000"/>
              </a:lnSpc>
              <a:spcBef>
                <a:spcPts val="0"/>
              </a:spcBef>
              <a:spcAft>
                <a:spcPts val="0"/>
              </a:spcAft>
              <a:buNone/>
              <a:defRPr sz="800">
                <a:solidFill>
                  <a:schemeClr val="dk1"/>
                </a:solidFill>
                <a:latin typeface="Arimo"/>
                <a:ea typeface="Arimo"/>
                <a:cs typeface="Arimo"/>
                <a:sym typeface="Arimo"/>
              </a:defRPr>
            </a:lvl8pPr>
            <a:lvl9pPr indent="0" lvl="8" marL="0" marR="0" rtl="0" algn="r">
              <a:lnSpc>
                <a:spcPct val="100000"/>
              </a:lnSpc>
              <a:spcBef>
                <a:spcPts val="0"/>
              </a:spcBef>
              <a:spcAft>
                <a:spcPts val="0"/>
              </a:spcAft>
              <a:buNone/>
              <a:defRPr sz="800">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6"/>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Clr>
                <a:schemeClr val="accent2"/>
              </a:buClr>
              <a:buSzPts val="1200"/>
              <a:buNone/>
              <a:defRPr>
                <a:solidFill>
                  <a:schemeClr val="accent2"/>
                </a:solidFill>
              </a:defRPr>
            </a:lvl2pPr>
            <a:lvl3pPr lvl="2" rtl="0">
              <a:spcBef>
                <a:spcPts val="1600"/>
              </a:spcBef>
              <a:spcAft>
                <a:spcPts val="0"/>
              </a:spcAft>
              <a:buClr>
                <a:schemeClr val="accent2"/>
              </a:buClr>
              <a:buSzPts val="1200"/>
              <a:buNone/>
              <a:defRPr>
                <a:solidFill>
                  <a:schemeClr val="accent2"/>
                </a:solidFill>
              </a:defRPr>
            </a:lvl3pPr>
            <a:lvl4pPr lvl="3" rtl="0">
              <a:spcBef>
                <a:spcPts val="1600"/>
              </a:spcBef>
              <a:spcAft>
                <a:spcPts val="0"/>
              </a:spcAft>
              <a:buClr>
                <a:schemeClr val="accent2"/>
              </a:buClr>
              <a:buSzPts val="1200"/>
              <a:buNone/>
              <a:defRPr>
                <a:solidFill>
                  <a:schemeClr val="accent2"/>
                </a:solidFill>
              </a:defRPr>
            </a:lvl4pPr>
            <a:lvl5pPr lvl="4" rtl="0">
              <a:spcBef>
                <a:spcPts val="1600"/>
              </a:spcBef>
              <a:spcAft>
                <a:spcPts val="0"/>
              </a:spcAft>
              <a:buClr>
                <a:schemeClr val="accent2"/>
              </a:buClr>
              <a:buSzPts val="1200"/>
              <a:buNone/>
              <a:defRPr>
                <a:solidFill>
                  <a:schemeClr val="accent2"/>
                </a:solidFill>
              </a:defRPr>
            </a:lvl5pPr>
            <a:lvl6pPr lvl="5" rtl="0">
              <a:spcBef>
                <a:spcPts val="1600"/>
              </a:spcBef>
              <a:spcAft>
                <a:spcPts val="0"/>
              </a:spcAft>
              <a:buClr>
                <a:schemeClr val="accent2"/>
              </a:buClr>
              <a:buSzPts val="1200"/>
              <a:buNone/>
              <a:defRPr>
                <a:solidFill>
                  <a:schemeClr val="accent2"/>
                </a:solidFill>
              </a:defRPr>
            </a:lvl6pPr>
            <a:lvl7pPr lvl="6" rtl="0">
              <a:spcBef>
                <a:spcPts val="1600"/>
              </a:spcBef>
              <a:spcAft>
                <a:spcPts val="0"/>
              </a:spcAft>
              <a:buClr>
                <a:schemeClr val="accent2"/>
              </a:buClr>
              <a:buSzPts val="1200"/>
              <a:buNone/>
              <a:defRPr>
                <a:solidFill>
                  <a:schemeClr val="accent2"/>
                </a:solidFill>
              </a:defRPr>
            </a:lvl7pPr>
            <a:lvl8pPr lvl="7" rtl="0">
              <a:spcBef>
                <a:spcPts val="1600"/>
              </a:spcBef>
              <a:spcAft>
                <a:spcPts val="0"/>
              </a:spcAft>
              <a:buClr>
                <a:schemeClr val="accent2"/>
              </a:buClr>
              <a:buSzPts val="1200"/>
              <a:buNone/>
              <a:defRPr>
                <a:solidFill>
                  <a:schemeClr val="accent2"/>
                </a:solidFill>
              </a:defRPr>
            </a:lvl8pPr>
            <a:lvl9pPr lvl="8" rtl="0">
              <a:spcBef>
                <a:spcPts val="1600"/>
              </a:spcBef>
              <a:spcAft>
                <a:spcPts val="1600"/>
              </a:spcAft>
              <a:buClr>
                <a:schemeClr val="accent2"/>
              </a:buClr>
              <a:buSzPts val="1200"/>
              <a:buNone/>
              <a:defRPr>
                <a:solidFill>
                  <a:schemeClr val="accent2"/>
                </a:solidFill>
              </a:defRPr>
            </a:lvl9pPr>
          </a:lstStyle>
          <a:p/>
        </p:txBody>
      </p:sp>
      <p:grpSp>
        <p:nvGrpSpPr>
          <p:cNvPr id="97" name="Google Shape;97;p16"/>
          <p:cNvGrpSpPr/>
          <p:nvPr/>
        </p:nvGrpSpPr>
        <p:grpSpPr>
          <a:xfrm>
            <a:off x="266879" y="4757847"/>
            <a:ext cx="997638" cy="114407"/>
            <a:chOff x="238125" y="2411850"/>
            <a:chExt cx="7065425" cy="810250"/>
          </a:xfrm>
        </p:grpSpPr>
        <p:sp>
          <p:nvSpPr>
            <p:cNvPr id="98" name="Google Shape;98;p1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6"/>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CONFIDENTIAL ©2006 – 2023  Monstarlab, Inc. All rights reserved.</a:t>
            </a:r>
            <a:endParaRPr sz="600">
              <a:solidFill>
                <a:schemeClr val="dk2"/>
              </a:solidFill>
              <a:latin typeface="Arimo"/>
              <a:ea typeface="Arimo"/>
              <a:cs typeface="Arimo"/>
              <a:sym typeface="Arimo"/>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p:cSld name="TITLE_14">
    <p:spTree>
      <p:nvGrpSpPr>
        <p:cNvPr id="1213" name="Shape 1213"/>
        <p:cNvGrpSpPr/>
        <p:nvPr/>
      </p:nvGrpSpPr>
      <p:grpSpPr>
        <a:xfrm>
          <a:off x="0" y="0"/>
          <a:ext cx="0" cy="0"/>
          <a:chOff x="0" y="0"/>
          <a:chExt cx="0" cy="0"/>
        </a:xfrm>
      </p:grpSpPr>
      <p:grpSp>
        <p:nvGrpSpPr>
          <p:cNvPr id="1214" name="Google Shape;1214;p147"/>
          <p:cNvGrpSpPr/>
          <p:nvPr/>
        </p:nvGrpSpPr>
        <p:grpSpPr>
          <a:xfrm>
            <a:off x="266879" y="4757847"/>
            <a:ext cx="997707" cy="114476"/>
            <a:chOff x="-1" y="-1"/>
            <a:chExt cx="1995414" cy="228953"/>
          </a:xfrm>
        </p:grpSpPr>
        <p:sp>
          <p:nvSpPr>
            <p:cNvPr id="1215" name="Google Shape;1215;p147"/>
            <p:cNvSpPr/>
            <p:nvPr/>
          </p:nvSpPr>
          <p:spPr>
            <a:xfrm>
              <a:off x="1766461"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16" name="Google Shape;1216;p147"/>
            <p:cNvSpPr/>
            <p:nvPr/>
          </p:nvSpPr>
          <p:spPr>
            <a:xfrm>
              <a:off x="1949513" y="183052"/>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17" name="Google Shape;1217;p147"/>
            <p:cNvSpPr/>
            <p:nvPr/>
          </p:nvSpPr>
          <p:spPr>
            <a:xfrm>
              <a:off x="1949513"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18" name="Google Shape;1218;p147"/>
            <p:cNvSpPr/>
            <p:nvPr/>
          </p:nvSpPr>
          <p:spPr>
            <a:xfrm>
              <a:off x="1766461" y="0"/>
              <a:ext cx="45900" cy="459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19" name="Google Shape;1219;p147"/>
            <p:cNvSpPr/>
            <p:nvPr/>
          </p:nvSpPr>
          <p:spPr>
            <a:xfrm>
              <a:off x="-1" y="0"/>
              <a:ext cx="237222" cy="225018"/>
            </a:xfrm>
            <a:custGeom>
              <a:rect b="b" l="l" r="r" t="t"/>
              <a:pathLst>
                <a:path extrusionOk="0" h="21600" w="21600">
                  <a:moveTo>
                    <a:pt x="0" y="0"/>
                  </a:moveTo>
                  <a:lnTo>
                    <a:pt x="0" y="21600"/>
                  </a:lnTo>
                  <a:lnTo>
                    <a:pt x="3473" y="21600"/>
                  </a:lnTo>
                  <a:lnTo>
                    <a:pt x="3473" y="9006"/>
                  </a:lnTo>
                  <a:cubicBezTo>
                    <a:pt x="3473" y="8274"/>
                    <a:pt x="3334" y="5272"/>
                    <a:pt x="3334" y="3442"/>
                  </a:cubicBezTo>
                  <a:lnTo>
                    <a:pt x="3403" y="3442"/>
                  </a:lnTo>
                  <a:cubicBezTo>
                    <a:pt x="3959" y="5492"/>
                    <a:pt x="4723" y="8128"/>
                    <a:pt x="5000" y="9226"/>
                  </a:cubicBezTo>
                  <a:lnTo>
                    <a:pt x="8820" y="21600"/>
                  </a:lnTo>
                  <a:lnTo>
                    <a:pt x="12710" y="21600"/>
                  </a:lnTo>
                  <a:lnTo>
                    <a:pt x="16530" y="9226"/>
                  </a:lnTo>
                  <a:cubicBezTo>
                    <a:pt x="16877" y="8201"/>
                    <a:pt x="17502" y="5858"/>
                    <a:pt x="18197" y="3442"/>
                  </a:cubicBezTo>
                  <a:lnTo>
                    <a:pt x="18266" y="3442"/>
                  </a:lnTo>
                  <a:cubicBezTo>
                    <a:pt x="18197" y="5272"/>
                    <a:pt x="18127" y="8128"/>
                    <a:pt x="18127" y="8933"/>
                  </a:cubicBezTo>
                  <a:lnTo>
                    <a:pt x="18127" y="21600"/>
                  </a:lnTo>
                  <a:lnTo>
                    <a:pt x="21600" y="21600"/>
                  </a:lnTo>
                  <a:lnTo>
                    <a:pt x="21600" y="0"/>
                  </a:lnTo>
                  <a:lnTo>
                    <a:pt x="15905" y="0"/>
                  </a:lnTo>
                  <a:lnTo>
                    <a:pt x="12571" y="11129"/>
                  </a:lnTo>
                  <a:cubicBezTo>
                    <a:pt x="11946" y="13253"/>
                    <a:pt x="11252" y="16035"/>
                    <a:pt x="10834" y="17646"/>
                  </a:cubicBezTo>
                  <a:lnTo>
                    <a:pt x="10765" y="17646"/>
                  </a:lnTo>
                  <a:cubicBezTo>
                    <a:pt x="10418" y="16035"/>
                    <a:pt x="9793" y="13765"/>
                    <a:pt x="9029" y="11129"/>
                  </a:cubicBezTo>
                  <a:lnTo>
                    <a:pt x="5695" y="0"/>
                  </a:ln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0" name="Google Shape;1220;p147"/>
            <p:cNvSpPr/>
            <p:nvPr/>
          </p:nvSpPr>
          <p:spPr>
            <a:xfrm>
              <a:off x="267715" y="60257"/>
              <a:ext cx="163998" cy="168534"/>
            </a:xfrm>
            <a:custGeom>
              <a:rect b="b" l="l" r="r" t="t"/>
              <a:pathLst>
                <a:path extrusionOk="0" h="21600" w="21600">
                  <a:moveTo>
                    <a:pt x="10851" y="3616"/>
                  </a:moveTo>
                  <a:cubicBezTo>
                    <a:pt x="14668" y="3616"/>
                    <a:pt x="16175" y="5864"/>
                    <a:pt x="16175" y="10848"/>
                  </a:cubicBezTo>
                  <a:cubicBezTo>
                    <a:pt x="16175" y="15736"/>
                    <a:pt x="14769" y="17984"/>
                    <a:pt x="10851" y="17984"/>
                  </a:cubicBezTo>
                  <a:cubicBezTo>
                    <a:pt x="6831" y="17984"/>
                    <a:pt x="5325" y="15736"/>
                    <a:pt x="5325" y="10848"/>
                  </a:cubicBezTo>
                  <a:cubicBezTo>
                    <a:pt x="5325" y="5864"/>
                    <a:pt x="6932" y="3616"/>
                    <a:pt x="10851" y="3616"/>
                  </a:cubicBezTo>
                  <a:close/>
                  <a:moveTo>
                    <a:pt x="10851" y="0"/>
                  </a:moveTo>
                  <a:cubicBezTo>
                    <a:pt x="4119" y="0"/>
                    <a:pt x="0" y="4593"/>
                    <a:pt x="0" y="10848"/>
                  </a:cubicBezTo>
                  <a:cubicBezTo>
                    <a:pt x="0" y="17495"/>
                    <a:pt x="4018" y="21600"/>
                    <a:pt x="10851" y="21600"/>
                  </a:cubicBezTo>
                  <a:cubicBezTo>
                    <a:pt x="17381" y="21600"/>
                    <a:pt x="21600" y="17300"/>
                    <a:pt x="21600" y="10848"/>
                  </a:cubicBezTo>
                  <a:cubicBezTo>
                    <a:pt x="21600" y="4593"/>
                    <a:pt x="17481" y="0"/>
                    <a:pt x="10851" y="0"/>
                  </a:cubicBez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1" name="Google Shape;1221;p147"/>
            <p:cNvSpPr/>
            <p:nvPr/>
          </p:nvSpPr>
          <p:spPr>
            <a:xfrm>
              <a:off x="459923" y="60257"/>
              <a:ext cx="144936" cy="164754"/>
            </a:xfrm>
            <a:custGeom>
              <a:rect b="b" l="l" r="r" t="t"/>
              <a:pathLst>
                <a:path extrusionOk="0" h="21600" w="21600">
                  <a:moveTo>
                    <a:pt x="12846" y="0"/>
                  </a:moveTo>
                  <a:cubicBezTo>
                    <a:pt x="9435" y="0"/>
                    <a:pt x="6821" y="1200"/>
                    <a:pt x="5570" y="3700"/>
                  </a:cubicBezTo>
                  <a:lnTo>
                    <a:pt x="5570" y="500"/>
                  </a:lnTo>
                  <a:lnTo>
                    <a:pt x="0" y="500"/>
                  </a:lnTo>
                  <a:lnTo>
                    <a:pt x="0" y="21600"/>
                  </a:lnTo>
                  <a:lnTo>
                    <a:pt x="5684" y="21600"/>
                  </a:lnTo>
                  <a:lnTo>
                    <a:pt x="5684" y="10000"/>
                  </a:lnTo>
                  <a:cubicBezTo>
                    <a:pt x="5684" y="4999"/>
                    <a:pt x="8753" y="3900"/>
                    <a:pt x="10914" y="3900"/>
                  </a:cubicBezTo>
                  <a:cubicBezTo>
                    <a:pt x="12277" y="3900"/>
                    <a:pt x="13415" y="4000"/>
                    <a:pt x="14438" y="4999"/>
                  </a:cubicBezTo>
                  <a:cubicBezTo>
                    <a:pt x="15688" y="6000"/>
                    <a:pt x="15802" y="7300"/>
                    <a:pt x="15802" y="9200"/>
                  </a:cubicBezTo>
                  <a:lnTo>
                    <a:pt x="15802" y="21600"/>
                  </a:lnTo>
                  <a:lnTo>
                    <a:pt x="21600" y="21600"/>
                  </a:lnTo>
                  <a:lnTo>
                    <a:pt x="21600" y="8900"/>
                  </a:lnTo>
                  <a:cubicBezTo>
                    <a:pt x="21600" y="6300"/>
                    <a:pt x="21373" y="3900"/>
                    <a:pt x="19553" y="2199"/>
                  </a:cubicBezTo>
                  <a:cubicBezTo>
                    <a:pt x="17962" y="700"/>
                    <a:pt x="15915" y="0"/>
                    <a:pt x="12846" y="0"/>
                  </a:cubicBez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2" name="Google Shape;1222;p147"/>
            <p:cNvSpPr/>
            <p:nvPr/>
          </p:nvSpPr>
          <p:spPr>
            <a:xfrm>
              <a:off x="630006" y="60257"/>
              <a:ext cx="140346" cy="168534"/>
            </a:xfrm>
            <a:custGeom>
              <a:rect b="b" l="l" r="r" t="t"/>
              <a:pathLst>
                <a:path extrusionOk="0" h="21600" w="21600">
                  <a:moveTo>
                    <a:pt x="10448" y="0"/>
                  </a:moveTo>
                  <a:cubicBezTo>
                    <a:pt x="5401" y="0"/>
                    <a:pt x="704" y="1759"/>
                    <a:pt x="704" y="6157"/>
                  </a:cubicBezTo>
                  <a:cubicBezTo>
                    <a:pt x="704" y="10360"/>
                    <a:pt x="4814" y="11533"/>
                    <a:pt x="9274" y="12413"/>
                  </a:cubicBezTo>
                  <a:cubicBezTo>
                    <a:pt x="12913" y="13194"/>
                    <a:pt x="16083" y="13585"/>
                    <a:pt x="16083" y="15345"/>
                  </a:cubicBezTo>
                  <a:cubicBezTo>
                    <a:pt x="16083" y="17104"/>
                    <a:pt x="14322" y="18082"/>
                    <a:pt x="11035" y="18082"/>
                  </a:cubicBezTo>
                  <a:cubicBezTo>
                    <a:pt x="7748" y="18082"/>
                    <a:pt x="5518" y="16713"/>
                    <a:pt x="5401" y="13976"/>
                  </a:cubicBezTo>
                  <a:lnTo>
                    <a:pt x="0" y="14563"/>
                  </a:lnTo>
                  <a:cubicBezTo>
                    <a:pt x="117" y="19547"/>
                    <a:pt x="5166" y="21600"/>
                    <a:pt x="10917" y="21600"/>
                  </a:cubicBezTo>
                  <a:cubicBezTo>
                    <a:pt x="16435" y="21600"/>
                    <a:pt x="21600" y="20036"/>
                    <a:pt x="21600" y="15052"/>
                  </a:cubicBezTo>
                  <a:cubicBezTo>
                    <a:pt x="21600" y="10262"/>
                    <a:pt x="16318" y="9383"/>
                    <a:pt x="11621" y="8503"/>
                  </a:cubicBezTo>
                  <a:cubicBezTo>
                    <a:pt x="8453" y="7916"/>
                    <a:pt x="6222" y="7428"/>
                    <a:pt x="6222" y="5864"/>
                  </a:cubicBezTo>
                  <a:cubicBezTo>
                    <a:pt x="6222" y="4202"/>
                    <a:pt x="8217" y="3518"/>
                    <a:pt x="10448" y="3518"/>
                  </a:cubicBezTo>
                  <a:cubicBezTo>
                    <a:pt x="13500" y="3518"/>
                    <a:pt x="15379" y="4789"/>
                    <a:pt x="15496" y="7330"/>
                  </a:cubicBezTo>
                  <a:lnTo>
                    <a:pt x="20896" y="6548"/>
                  </a:lnTo>
                  <a:cubicBezTo>
                    <a:pt x="20426" y="1661"/>
                    <a:pt x="15731" y="0"/>
                    <a:pt x="10448" y="0"/>
                  </a:cubicBez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3" name="Google Shape;1223;p147"/>
            <p:cNvSpPr/>
            <p:nvPr/>
          </p:nvSpPr>
          <p:spPr>
            <a:xfrm>
              <a:off x="784076" y="19831"/>
              <a:ext cx="93042" cy="206712"/>
            </a:xfrm>
            <a:custGeom>
              <a:rect b="b" l="l" r="r" t="t"/>
              <a:pathLst>
                <a:path extrusionOk="0" h="21600" w="21600">
                  <a:moveTo>
                    <a:pt x="5312" y="0"/>
                  </a:moveTo>
                  <a:lnTo>
                    <a:pt x="5312" y="4623"/>
                  </a:lnTo>
                  <a:lnTo>
                    <a:pt x="0" y="4623"/>
                  </a:lnTo>
                  <a:lnTo>
                    <a:pt x="0" y="7811"/>
                  </a:lnTo>
                  <a:lnTo>
                    <a:pt x="5312" y="7811"/>
                  </a:lnTo>
                  <a:lnTo>
                    <a:pt x="5312" y="17216"/>
                  </a:lnTo>
                  <a:cubicBezTo>
                    <a:pt x="5312" y="20324"/>
                    <a:pt x="9384" y="21600"/>
                    <a:pt x="16642" y="21600"/>
                  </a:cubicBezTo>
                  <a:cubicBezTo>
                    <a:pt x="18414" y="21600"/>
                    <a:pt x="20361" y="21520"/>
                    <a:pt x="21423" y="21441"/>
                  </a:cubicBezTo>
                  <a:lnTo>
                    <a:pt x="21246" y="17933"/>
                  </a:lnTo>
                  <a:cubicBezTo>
                    <a:pt x="20007" y="18013"/>
                    <a:pt x="18768" y="18093"/>
                    <a:pt x="17881" y="18093"/>
                  </a:cubicBezTo>
                  <a:cubicBezTo>
                    <a:pt x="15227" y="18093"/>
                    <a:pt x="13988" y="17854"/>
                    <a:pt x="13988" y="16897"/>
                  </a:cubicBezTo>
                  <a:lnTo>
                    <a:pt x="13988" y="7811"/>
                  </a:lnTo>
                  <a:lnTo>
                    <a:pt x="21600" y="7811"/>
                  </a:lnTo>
                  <a:lnTo>
                    <a:pt x="21600" y="4623"/>
                  </a:lnTo>
                  <a:lnTo>
                    <a:pt x="13988" y="4623"/>
                  </a:lnTo>
                  <a:lnTo>
                    <a:pt x="13988" y="0"/>
                  </a:ln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4" name="Google Shape;1224;p147"/>
            <p:cNvSpPr/>
            <p:nvPr/>
          </p:nvSpPr>
          <p:spPr>
            <a:xfrm>
              <a:off x="895433" y="60257"/>
              <a:ext cx="147960" cy="168534"/>
            </a:xfrm>
            <a:custGeom>
              <a:rect b="b" l="l" r="r" t="t"/>
              <a:pathLst>
                <a:path extrusionOk="0" h="21600" w="21600">
                  <a:moveTo>
                    <a:pt x="15476" y="11338"/>
                  </a:moveTo>
                  <a:lnTo>
                    <a:pt x="15476" y="13194"/>
                  </a:lnTo>
                  <a:cubicBezTo>
                    <a:pt x="15476" y="16224"/>
                    <a:pt x="13249" y="17984"/>
                    <a:pt x="9353" y="17984"/>
                  </a:cubicBezTo>
                  <a:cubicBezTo>
                    <a:pt x="7348" y="17984"/>
                    <a:pt x="5790" y="17104"/>
                    <a:pt x="5790" y="15345"/>
                  </a:cubicBezTo>
                  <a:cubicBezTo>
                    <a:pt x="5790" y="13487"/>
                    <a:pt x="7237" y="12901"/>
                    <a:pt x="9353" y="12413"/>
                  </a:cubicBezTo>
                  <a:lnTo>
                    <a:pt x="15476" y="11338"/>
                  </a:lnTo>
                  <a:close/>
                  <a:moveTo>
                    <a:pt x="11467" y="0"/>
                  </a:moveTo>
                  <a:cubicBezTo>
                    <a:pt x="8127" y="0"/>
                    <a:pt x="5567" y="586"/>
                    <a:pt x="3785" y="1661"/>
                  </a:cubicBezTo>
                  <a:cubicBezTo>
                    <a:pt x="2004" y="2737"/>
                    <a:pt x="1002" y="4398"/>
                    <a:pt x="890" y="6841"/>
                  </a:cubicBezTo>
                  <a:lnTo>
                    <a:pt x="6346" y="7428"/>
                  </a:lnTo>
                  <a:cubicBezTo>
                    <a:pt x="6346" y="4691"/>
                    <a:pt x="7793" y="3616"/>
                    <a:pt x="11022" y="3616"/>
                  </a:cubicBezTo>
                  <a:cubicBezTo>
                    <a:pt x="13027" y="3616"/>
                    <a:pt x="14140" y="4007"/>
                    <a:pt x="14807" y="4789"/>
                  </a:cubicBezTo>
                  <a:cubicBezTo>
                    <a:pt x="15476" y="5571"/>
                    <a:pt x="15476" y="6548"/>
                    <a:pt x="15476" y="7916"/>
                  </a:cubicBezTo>
                  <a:lnTo>
                    <a:pt x="8462" y="8992"/>
                  </a:lnTo>
                  <a:cubicBezTo>
                    <a:pt x="4231" y="9774"/>
                    <a:pt x="0" y="10946"/>
                    <a:pt x="0" y="15443"/>
                  </a:cubicBezTo>
                  <a:cubicBezTo>
                    <a:pt x="0" y="19547"/>
                    <a:pt x="3785" y="21600"/>
                    <a:pt x="8127" y="21600"/>
                  </a:cubicBezTo>
                  <a:cubicBezTo>
                    <a:pt x="12025" y="21600"/>
                    <a:pt x="14585" y="20232"/>
                    <a:pt x="15810" y="18179"/>
                  </a:cubicBezTo>
                  <a:cubicBezTo>
                    <a:pt x="15810" y="19449"/>
                    <a:pt x="15921" y="20330"/>
                    <a:pt x="16144" y="21111"/>
                  </a:cubicBezTo>
                  <a:lnTo>
                    <a:pt x="21600" y="21111"/>
                  </a:lnTo>
                  <a:lnTo>
                    <a:pt x="21600" y="20916"/>
                  </a:lnTo>
                  <a:cubicBezTo>
                    <a:pt x="21154" y="19938"/>
                    <a:pt x="20820" y="18766"/>
                    <a:pt x="20820" y="17398"/>
                  </a:cubicBezTo>
                  <a:lnTo>
                    <a:pt x="20820" y="6841"/>
                  </a:lnTo>
                  <a:cubicBezTo>
                    <a:pt x="20820" y="2345"/>
                    <a:pt x="17368" y="0"/>
                    <a:pt x="11467" y="0"/>
                  </a:cubicBez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5" name="Google Shape;1225;p147"/>
            <p:cNvSpPr/>
            <p:nvPr/>
          </p:nvSpPr>
          <p:spPr>
            <a:xfrm>
              <a:off x="1073148" y="60257"/>
              <a:ext cx="96876" cy="164754"/>
            </a:xfrm>
            <a:custGeom>
              <a:rect b="b" l="l" r="r" t="t"/>
              <a:pathLst>
                <a:path extrusionOk="0" h="21600" w="21600">
                  <a:moveTo>
                    <a:pt x="19900" y="0"/>
                  </a:moveTo>
                  <a:cubicBezTo>
                    <a:pt x="13947" y="100"/>
                    <a:pt x="9865" y="1699"/>
                    <a:pt x="8505" y="4300"/>
                  </a:cubicBezTo>
                  <a:lnTo>
                    <a:pt x="8505" y="500"/>
                  </a:lnTo>
                  <a:lnTo>
                    <a:pt x="0" y="500"/>
                  </a:lnTo>
                  <a:lnTo>
                    <a:pt x="0" y="21600"/>
                  </a:lnTo>
                  <a:lnTo>
                    <a:pt x="8505" y="21600"/>
                  </a:lnTo>
                  <a:lnTo>
                    <a:pt x="8505" y="11900"/>
                  </a:lnTo>
                  <a:cubicBezTo>
                    <a:pt x="8505" y="6100"/>
                    <a:pt x="12755" y="4500"/>
                    <a:pt x="19560" y="4500"/>
                  </a:cubicBezTo>
                  <a:cubicBezTo>
                    <a:pt x="20240" y="4500"/>
                    <a:pt x="20750" y="4500"/>
                    <a:pt x="21260" y="4600"/>
                  </a:cubicBezTo>
                  <a:lnTo>
                    <a:pt x="21600" y="0"/>
                  </a:ln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6" name="Google Shape;1226;p147"/>
            <p:cNvSpPr/>
            <p:nvPr/>
          </p:nvSpPr>
          <p:spPr>
            <a:xfrm>
              <a:off x="1189843" y="0"/>
              <a:ext cx="38100" cy="225000"/>
            </a:xfrm>
            <a:prstGeom prst="rect">
              <a:avLst/>
            </a:pr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7" name="Google Shape;1227;p147"/>
            <p:cNvSpPr/>
            <p:nvPr/>
          </p:nvSpPr>
          <p:spPr>
            <a:xfrm>
              <a:off x="1257724" y="60257"/>
              <a:ext cx="147960" cy="168534"/>
            </a:xfrm>
            <a:custGeom>
              <a:rect b="b" l="l" r="r" t="t"/>
              <a:pathLst>
                <a:path extrusionOk="0" h="21600" w="21600">
                  <a:moveTo>
                    <a:pt x="15476" y="11338"/>
                  </a:moveTo>
                  <a:lnTo>
                    <a:pt x="15476" y="13194"/>
                  </a:lnTo>
                  <a:cubicBezTo>
                    <a:pt x="15476" y="16224"/>
                    <a:pt x="13249" y="17984"/>
                    <a:pt x="9353" y="17984"/>
                  </a:cubicBezTo>
                  <a:cubicBezTo>
                    <a:pt x="7348" y="17984"/>
                    <a:pt x="5790" y="17104"/>
                    <a:pt x="5790" y="15345"/>
                  </a:cubicBezTo>
                  <a:cubicBezTo>
                    <a:pt x="5790" y="13487"/>
                    <a:pt x="7237" y="12901"/>
                    <a:pt x="9464" y="12413"/>
                  </a:cubicBezTo>
                  <a:lnTo>
                    <a:pt x="15476" y="11338"/>
                  </a:lnTo>
                  <a:close/>
                  <a:moveTo>
                    <a:pt x="11468" y="0"/>
                  </a:moveTo>
                  <a:cubicBezTo>
                    <a:pt x="8128" y="0"/>
                    <a:pt x="5567" y="586"/>
                    <a:pt x="3785" y="1661"/>
                  </a:cubicBezTo>
                  <a:cubicBezTo>
                    <a:pt x="2004" y="2737"/>
                    <a:pt x="1002" y="4398"/>
                    <a:pt x="890" y="6841"/>
                  </a:cubicBezTo>
                  <a:lnTo>
                    <a:pt x="6346" y="7428"/>
                  </a:lnTo>
                  <a:cubicBezTo>
                    <a:pt x="6346" y="4691"/>
                    <a:pt x="7906" y="3616"/>
                    <a:pt x="11022" y="3616"/>
                  </a:cubicBezTo>
                  <a:cubicBezTo>
                    <a:pt x="13027" y="3616"/>
                    <a:pt x="14140" y="4007"/>
                    <a:pt x="14808" y="4789"/>
                  </a:cubicBezTo>
                  <a:cubicBezTo>
                    <a:pt x="15476" y="5571"/>
                    <a:pt x="15476" y="6548"/>
                    <a:pt x="15476" y="7916"/>
                  </a:cubicBezTo>
                  <a:lnTo>
                    <a:pt x="8573" y="8992"/>
                  </a:lnTo>
                  <a:cubicBezTo>
                    <a:pt x="4231" y="9774"/>
                    <a:pt x="0" y="10946"/>
                    <a:pt x="0" y="15443"/>
                  </a:cubicBezTo>
                  <a:cubicBezTo>
                    <a:pt x="0" y="19547"/>
                    <a:pt x="3785" y="21600"/>
                    <a:pt x="8128" y="21600"/>
                  </a:cubicBezTo>
                  <a:cubicBezTo>
                    <a:pt x="12025" y="21600"/>
                    <a:pt x="14586" y="20232"/>
                    <a:pt x="15810" y="18179"/>
                  </a:cubicBezTo>
                  <a:cubicBezTo>
                    <a:pt x="15810" y="19449"/>
                    <a:pt x="15921" y="20330"/>
                    <a:pt x="16144" y="21111"/>
                  </a:cubicBezTo>
                  <a:lnTo>
                    <a:pt x="21600" y="21111"/>
                  </a:lnTo>
                  <a:lnTo>
                    <a:pt x="21600" y="20916"/>
                  </a:lnTo>
                  <a:cubicBezTo>
                    <a:pt x="21155" y="19938"/>
                    <a:pt x="20820" y="18766"/>
                    <a:pt x="20820" y="17398"/>
                  </a:cubicBezTo>
                  <a:lnTo>
                    <a:pt x="20820" y="6841"/>
                  </a:lnTo>
                  <a:cubicBezTo>
                    <a:pt x="20820" y="2345"/>
                    <a:pt x="17480" y="0"/>
                    <a:pt x="11468" y="0"/>
                  </a:cubicBez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28" name="Google Shape;1228;p147"/>
            <p:cNvSpPr/>
            <p:nvPr/>
          </p:nvSpPr>
          <p:spPr>
            <a:xfrm>
              <a:off x="1435439" y="-1"/>
              <a:ext cx="158652" cy="228798"/>
            </a:xfrm>
            <a:custGeom>
              <a:rect b="b" l="l" r="r" t="t"/>
              <a:pathLst>
                <a:path extrusionOk="0" h="21600" w="21600">
                  <a:moveTo>
                    <a:pt x="10488" y="8352"/>
                  </a:moveTo>
                  <a:cubicBezTo>
                    <a:pt x="14643" y="8352"/>
                    <a:pt x="15992" y="10152"/>
                    <a:pt x="15992" y="13680"/>
                  </a:cubicBezTo>
                  <a:cubicBezTo>
                    <a:pt x="15992" y="17136"/>
                    <a:pt x="14643" y="18936"/>
                    <a:pt x="10488" y="18936"/>
                  </a:cubicBezTo>
                  <a:cubicBezTo>
                    <a:pt x="6854" y="18936"/>
                    <a:pt x="5089" y="17136"/>
                    <a:pt x="5089" y="13680"/>
                  </a:cubicBezTo>
                  <a:cubicBezTo>
                    <a:pt x="5089" y="10656"/>
                    <a:pt x="6335" y="8352"/>
                    <a:pt x="10488" y="8352"/>
                  </a:cubicBezTo>
                  <a:close/>
                  <a:moveTo>
                    <a:pt x="0" y="0"/>
                  </a:moveTo>
                  <a:lnTo>
                    <a:pt x="0" y="21240"/>
                  </a:lnTo>
                  <a:lnTo>
                    <a:pt x="5193" y="21240"/>
                  </a:lnTo>
                  <a:lnTo>
                    <a:pt x="5193" y="19152"/>
                  </a:lnTo>
                  <a:cubicBezTo>
                    <a:pt x="6542" y="20592"/>
                    <a:pt x="8931" y="21600"/>
                    <a:pt x="11735" y="21600"/>
                  </a:cubicBezTo>
                  <a:cubicBezTo>
                    <a:pt x="17550" y="21600"/>
                    <a:pt x="21600" y="18576"/>
                    <a:pt x="21600" y="13680"/>
                  </a:cubicBezTo>
                  <a:cubicBezTo>
                    <a:pt x="21600" y="8856"/>
                    <a:pt x="17654" y="5688"/>
                    <a:pt x="11839" y="5688"/>
                  </a:cubicBezTo>
                  <a:cubicBezTo>
                    <a:pt x="9138" y="5688"/>
                    <a:pt x="6646" y="6480"/>
                    <a:pt x="5193" y="7920"/>
                  </a:cubicBezTo>
                  <a:lnTo>
                    <a:pt x="5193" y="0"/>
                  </a:lnTo>
                  <a:close/>
                </a:path>
              </a:pathLst>
            </a:custGeom>
            <a:solidFill>
              <a:srgbClr val="53575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229" name="Google Shape;1229;p147"/>
          <p:cNvSpPr txBox="1"/>
          <p:nvPr>
            <p:ph type="title"/>
          </p:nvPr>
        </p:nvSpPr>
        <p:spPr>
          <a:xfrm>
            <a:off x="266875" y="735425"/>
            <a:ext cx="6195000" cy="36726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rgbClr val="53575A"/>
              </a:buClr>
              <a:buSzPts val="4000"/>
              <a:buFont typeface="Arimo"/>
              <a:buNone/>
              <a:defRPr sz="4000"/>
            </a:lvl1pPr>
            <a:lvl2pPr lvl="1" rtl="0" algn="ctr">
              <a:lnSpc>
                <a:spcPct val="100000"/>
              </a:lnSpc>
              <a:spcBef>
                <a:spcPts val="0"/>
              </a:spcBef>
              <a:spcAft>
                <a:spcPts val="0"/>
              </a:spcAft>
              <a:buClr>
                <a:srgbClr val="53575A"/>
              </a:buClr>
              <a:buSzPts val="900"/>
              <a:buNone/>
              <a:defRPr/>
            </a:lvl2pPr>
            <a:lvl3pPr lvl="2" rtl="0" algn="ctr">
              <a:lnSpc>
                <a:spcPct val="100000"/>
              </a:lnSpc>
              <a:spcBef>
                <a:spcPts val="0"/>
              </a:spcBef>
              <a:spcAft>
                <a:spcPts val="0"/>
              </a:spcAft>
              <a:buClr>
                <a:srgbClr val="53575A"/>
              </a:buClr>
              <a:buSzPts val="900"/>
              <a:buNone/>
              <a:defRPr/>
            </a:lvl3pPr>
            <a:lvl4pPr lvl="3" rtl="0" algn="ctr">
              <a:lnSpc>
                <a:spcPct val="100000"/>
              </a:lnSpc>
              <a:spcBef>
                <a:spcPts val="0"/>
              </a:spcBef>
              <a:spcAft>
                <a:spcPts val="0"/>
              </a:spcAft>
              <a:buClr>
                <a:srgbClr val="53575A"/>
              </a:buClr>
              <a:buSzPts val="900"/>
              <a:buNone/>
              <a:defRPr/>
            </a:lvl4pPr>
            <a:lvl5pPr lvl="4" rtl="0" algn="ctr">
              <a:lnSpc>
                <a:spcPct val="100000"/>
              </a:lnSpc>
              <a:spcBef>
                <a:spcPts val="0"/>
              </a:spcBef>
              <a:spcAft>
                <a:spcPts val="0"/>
              </a:spcAft>
              <a:buClr>
                <a:srgbClr val="53575A"/>
              </a:buClr>
              <a:buSzPts val="900"/>
              <a:buNone/>
              <a:defRPr/>
            </a:lvl5pPr>
            <a:lvl6pPr lvl="5" rtl="0" algn="ctr">
              <a:lnSpc>
                <a:spcPct val="100000"/>
              </a:lnSpc>
              <a:spcBef>
                <a:spcPts val="0"/>
              </a:spcBef>
              <a:spcAft>
                <a:spcPts val="0"/>
              </a:spcAft>
              <a:buClr>
                <a:srgbClr val="53575A"/>
              </a:buClr>
              <a:buSzPts val="900"/>
              <a:buNone/>
              <a:defRPr/>
            </a:lvl6pPr>
            <a:lvl7pPr lvl="6" rtl="0" algn="ctr">
              <a:lnSpc>
                <a:spcPct val="100000"/>
              </a:lnSpc>
              <a:spcBef>
                <a:spcPts val="0"/>
              </a:spcBef>
              <a:spcAft>
                <a:spcPts val="0"/>
              </a:spcAft>
              <a:buClr>
                <a:srgbClr val="53575A"/>
              </a:buClr>
              <a:buSzPts val="900"/>
              <a:buNone/>
              <a:defRPr/>
            </a:lvl7pPr>
            <a:lvl8pPr lvl="7" rtl="0" algn="ctr">
              <a:lnSpc>
                <a:spcPct val="100000"/>
              </a:lnSpc>
              <a:spcBef>
                <a:spcPts val="0"/>
              </a:spcBef>
              <a:spcAft>
                <a:spcPts val="0"/>
              </a:spcAft>
              <a:buClr>
                <a:srgbClr val="53575A"/>
              </a:buClr>
              <a:buSzPts val="900"/>
              <a:buNone/>
              <a:defRPr/>
            </a:lvl8pPr>
            <a:lvl9pPr lvl="8" rtl="0" algn="ctr">
              <a:lnSpc>
                <a:spcPct val="100000"/>
              </a:lnSpc>
              <a:spcBef>
                <a:spcPts val="0"/>
              </a:spcBef>
              <a:spcAft>
                <a:spcPts val="0"/>
              </a:spcAft>
              <a:buClr>
                <a:srgbClr val="53575A"/>
              </a:buClr>
              <a:buSzPts val="900"/>
              <a:buNone/>
              <a:defRPr/>
            </a:lvl9pPr>
          </a:lstStyle>
          <a:p/>
        </p:txBody>
      </p:sp>
      <p:sp>
        <p:nvSpPr>
          <p:cNvPr id="1230" name="Google Shape;1230;p147"/>
          <p:cNvSpPr txBox="1"/>
          <p:nvPr>
            <p:ph idx="1" type="body"/>
          </p:nvPr>
        </p:nvSpPr>
        <p:spPr>
          <a:xfrm>
            <a:off x="1708524" y="4726450"/>
            <a:ext cx="7161300" cy="145800"/>
          </a:xfrm>
          <a:prstGeom prst="rect">
            <a:avLst/>
          </a:prstGeom>
          <a:noFill/>
          <a:ln>
            <a:noFill/>
          </a:ln>
        </p:spPr>
        <p:txBody>
          <a:bodyPr anchorCtr="0" anchor="b" bIns="0" lIns="0" spcFirstLastPara="1" rIns="0" wrap="square" tIns="0">
            <a:normAutofit/>
          </a:bodyPr>
          <a:lstStyle>
            <a:lvl1pPr indent="-228600" lvl="0" marL="457200" rtl="0" algn="r">
              <a:lnSpc>
                <a:spcPct val="100000"/>
              </a:lnSpc>
              <a:spcBef>
                <a:spcPts val="0"/>
              </a:spcBef>
              <a:spcAft>
                <a:spcPts val="0"/>
              </a:spcAft>
              <a:buClr>
                <a:srgbClr val="53575A"/>
              </a:buClr>
              <a:buSzPts val="1000"/>
              <a:buFont typeface="Arimo"/>
              <a:buNone/>
              <a:defRPr sz="1000"/>
            </a:lvl1pPr>
            <a:lvl2pPr indent="-228600" lvl="1" marL="914400" rtl="0" algn="r">
              <a:lnSpc>
                <a:spcPct val="100000"/>
              </a:lnSpc>
              <a:spcBef>
                <a:spcPts val="0"/>
              </a:spcBef>
              <a:spcAft>
                <a:spcPts val="0"/>
              </a:spcAft>
              <a:buClr>
                <a:srgbClr val="53575A"/>
              </a:buClr>
              <a:buSzPts val="1000"/>
              <a:buFont typeface="Arimo"/>
              <a:buNone/>
              <a:defRPr sz="1000"/>
            </a:lvl2pPr>
            <a:lvl3pPr indent="-228600" lvl="2" marL="1371600" rtl="0" algn="r">
              <a:lnSpc>
                <a:spcPct val="100000"/>
              </a:lnSpc>
              <a:spcBef>
                <a:spcPts val="0"/>
              </a:spcBef>
              <a:spcAft>
                <a:spcPts val="0"/>
              </a:spcAft>
              <a:buClr>
                <a:srgbClr val="53575A"/>
              </a:buClr>
              <a:buSzPts val="1000"/>
              <a:buFont typeface="Arimo"/>
              <a:buNone/>
              <a:defRPr sz="1000"/>
            </a:lvl3pPr>
            <a:lvl4pPr indent="-228600" lvl="3" marL="1828800" rtl="0" algn="r">
              <a:lnSpc>
                <a:spcPct val="100000"/>
              </a:lnSpc>
              <a:spcBef>
                <a:spcPts val="0"/>
              </a:spcBef>
              <a:spcAft>
                <a:spcPts val="0"/>
              </a:spcAft>
              <a:buClr>
                <a:srgbClr val="53575A"/>
              </a:buClr>
              <a:buSzPts val="1000"/>
              <a:buFont typeface="Arimo"/>
              <a:buNone/>
              <a:defRPr sz="1000"/>
            </a:lvl4pPr>
            <a:lvl5pPr indent="-228600" lvl="4" marL="2286000" rtl="0" algn="r">
              <a:lnSpc>
                <a:spcPct val="100000"/>
              </a:lnSpc>
              <a:spcBef>
                <a:spcPts val="0"/>
              </a:spcBef>
              <a:spcAft>
                <a:spcPts val="0"/>
              </a:spcAft>
              <a:buClr>
                <a:srgbClr val="53575A"/>
              </a:buClr>
              <a:buSzPts val="1000"/>
              <a:buFont typeface="Arimo"/>
              <a:buNone/>
              <a:defRPr sz="10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231" name="Google Shape;1231;p147"/>
          <p:cNvSpPr txBox="1"/>
          <p:nvPr>
            <p:ph idx="12" type="sldNum"/>
          </p:nvPr>
        </p:nvSpPr>
        <p:spPr>
          <a:xfrm>
            <a:off x="4419600" y="4630341"/>
            <a:ext cx="2133600" cy="138600"/>
          </a:xfrm>
          <a:prstGeom prst="rect">
            <a:avLst/>
          </a:prstGeom>
          <a:noFill/>
          <a:ln>
            <a:noFill/>
          </a:ln>
        </p:spPr>
        <p:txBody>
          <a:bodyPr anchorCtr="0" anchor="ctr" bIns="22850" lIns="22850" spcFirstLastPara="1" rIns="22850" wrap="square" tIns="22850">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p:cSld name="OBJECT_1_1">
    <p:bg>
      <p:bgPr>
        <a:gradFill>
          <a:gsLst>
            <a:gs pos="0">
              <a:srgbClr val="F5F7FC"/>
            </a:gs>
            <a:gs pos="41000">
              <a:srgbClr val="F5F7FC"/>
            </a:gs>
            <a:gs pos="91000">
              <a:srgbClr val="C5D3ED"/>
            </a:gs>
            <a:gs pos="100000">
              <a:srgbClr val="C5D3ED"/>
            </a:gs>
          </a:gsLst>
          <a:lin ang="5400700" scaled="0"/>
        </a:gradFill>
      </p:bgPr>
    </p:bg>
    <p:spTree>
      <p:nvGrpSpPr>
        <p:cNvPr id="1232" name="Shape 1232"/>
        <p:cNvGrpSpPr/>
        <p:nvPr/>
      </p:nvGrpSpPr>
      <p:grpSpPr>
        <a:xfrm>
          <a:off x="0" y="0"/>
          <a:ext cx="0" cy="0"/>
          <a:chOff x="0" y="0"/>
          <a:chExt cx="0" cy="0"/>
        </a:xfrm>
      </p:grpSpPr>
      <p:sp>
        <p:nvSpPr>
          <p:cNvPr id="1233" name="Google Shape;1233;p148"/>
          <p:cNvSpPr/>
          <p:nvPr/>
        </p:nvSpPr>
        <p:spPr>
          <a:xfrm>
            <a:off x="5810573" y="0"/>
            <a:ext cx="3333300" cy="5143500"/>
          </a:xfrm>
          <a:prstGeom prst="rect">
            <a:avLst/>
          </a:prstGeom>
          <a:gradFill>
            <a:gsLst>
              <a:gs pos="0">
                <a:srgbClr val="0A4DA1"/>
              </a:gs>
              <a:gs pos="37000">
                <a:srgbClr val="0A4DA1"/>
              </a:gs>
              <a:gs pos="100000">
                <a:srgbClr val="002973"/>
              </a:gs>
            </a:gsLst>
            <a:lin ang="5400012" scaled="0"/>
          </a:gradFill>
          <a:ln>
            <a:noFill/>
          </a:ln>
        </p:spPr>
        <p:txBody>
          <a:bodyPr anchorCtr="0" anchor="ctr" bIns="39550" lIns="79125" spcFirstLastPara="1" rIns="79125" wrap="square" tIns="3955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234" name="Google Shape;1234;p148"/>
          <p:cNvSpPr txBox="1"/>
          <p:nvPr>
            <p:ph idx="12" type="sldNum"/>
          </p:nvPr>
        </p:nvSpPr>
        <p:spPr>
          <a:xfrm>
            <a:off x="8422425" y="4761191"/>
            <a:ext cx="548700" cy="296100"/>
          </a:xfrm>
          <a:prstGeom prst="rect">
            <a:avLst/>
          </a:prstGeom>
          <a:noFill/>
          <a:ln>
            <a:noFill/>
          </a:ln>
        </p:spPr>
        <p:txBody>
          <a:bodyPr anchorCtr="0" anchor="t" bIns="91425" lIns="91425" spcFirstLastPara="1" rIns="91425" wrap="square" tIns="91425">
            <a:noAutofit/>
          </a:bodyPr>
          <a:lstStyle>
            <a:lvl1pPr lvl="0" rtl="0">
              <a:buNone/>
              <a:defRPr>
                <a:solidFill>
                  <a:srgbClr val="769AD0"/>
                </a:solidFill>
              </a:defRPr>
            </a:lvl1pPr>
            <a:lvl2pPr lvl="1" rtl="0">
              <a:buNone/>
              <a:defRPr>
                <a:solidFill>
                  <a:srgbClr val="769AD0"/>
                </a:solidFill>
              </a:defRPr>
            </a:lvl2pPr>
            <a:lvl3pPr lvl="2" rtl="0">
              <a:buNone/>
              <a:defRPr>
                <a:solidFill>
                  <a:srgbClr val="769AD0"/>
                </a:solidFill>
              </a:defRPr>
            </a:lvl3pPr>
            <a:lvl4pPr lvl="3" rtl="0">
              <a:buNone/>
              <a:defRPr>
                <a:solidFill>
                  <a:srgbClr val="769AD0"/>
                </a:solidFill>
              </a:defRPr>
            </a:lvl4pPr>
            <a:lvl5pPr lvl="4" rtl="0">
              <a:buNone/>
              <a:defRPr>
                <a:solidFill>
                  <a:srgbClr val="769AD0"/>
                </a:solidFill>
              </a:defRPr>
            </a:lvl5pPr>
            <a:lvl6pPr lvl="5" rtl="0">
              <a:buNone/>
              <a:defRPr>
                <a:solidFill>
                  <a:srgbClr val="769AD0"/>
                </a:solidFill>
              </a:defRPr>
            </a:lvl6pPr>
            <a:lvl7pPr lvl="6" rtl="0">
              <a:buNone/>
              <a:defRPr>
                <a:solidFill>
                  <a:srgbClr val="769AD0"/>
                </a:solidFill>
              </a:defRPr>
            </a:lvl7pPr>
            <a:lvl8pPr lvl="7" rtl="0">
              <a:buNone/>
              <a:defRPr>
                <a:solidFill>
                  <a:srgbClr val="769AD0"/>
                </a:solidFill>
              </a:defRPr>
            </a:lvl8pPr>
            <a:lvl9pPr lvl="8" rtl="0">
              <a:buNone/>
              <a:defRPr>
                <a:solidFill>
                  <a:srgbClr val="769AD0"/>
                </a:solidFill>
              </a:defRPr>
            </a:lvl9pPr>
          </a:lstStyle>
          <a:p>
            <a:pPr indent="0" lvl="0" marL="0" rtl="0" algn="l">
              <a:spcBef>
                <a:spcPts val="0"/>
              </a:spcBef>
              <a:spcAft>
                <a:spcPts val="0"/>
              </a:spcAft>
              <a:buNone/>
            </a:pPr>
            <a:fld id="{00000000-1234-1234-1234-123412341234}" type="slidenum">
              <a:rPr lang="en"/>
              <a:t>‹#›</a:t>
            </a:fld>
            <a:endParaRPr/>
          </a:p>
        </p:txBody>
      </p:sp>
      <p:sp>
        <p:nvSpPr>
          <p:cNvPr id="1235" name="Google Shape;1235;p148"/>
          <p:cNvSpPr txBox="1"/>
          <p:nvPr/>
        </p:nvSpPr>
        <p:spPr>
          <a:xfrm>
            <a:off x="143950" y="4702075"/>
            <a:ext cx="330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69AD0"/>
                </a:solidFill>
                <a:latin typeface="Calibri"/>
                <a:ea typeface="Calibri"/>
                <a:cs typeface="Calibri"/>
                <a:sym typeface="Calibri"/>
              </a:rPr>
              <a:t>RAX Automation Suite</a:t>
            </a:r>
            <a:endParaRPr sz="1000">
              <a:solidFill>
                <a:srgbClr val="769AD0"/>
              </a:solidFill>
              <a:latin typeface="Calibri"/>
              <a:ea typeface="Calibri"/>
              <a:cs typeface="Calibri"/>
              <a:sym typeface="Calibri"/>
            </a:endParaRPr>
          </a:p>
        </p:txBody>
      </p:sp>
      <p:cxnSp>
        <p:nvCxnSpPr>
          <p:cNvPr id="1236" name="Google Shape;1236;p148"/>
          <p:cNvCxnSpPr/>
          <p:nvPr/>
        </p:nvCxnSpPr>
        <p:spPr>
          <a:xfrm>
            <a:off x="286672" y="0"/>
            <a:ext cx="0" cy="3333000"/>
          </a:xfrm>
          <a:prstGeom prst="straightConnector1">
            <a:avLst/>
          </a:prstGeom>
          <a:noFill/>
          <a:ln cap="flat" cmpd="sng" w="38100">
            <a:solidFill>
              <a:srgbClr val="F9C800"/>
            </a:solidFill>
            <a:prstDash val="solid"/>
            <a:miter lim="800000"/>
            <a:headEnd len="sm" w="sm" type="none"/>
            <a:tailEnd len="sm" w="sm"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5">
  <p:cSld name="TITLE_15">
    <p:spTree>
      <p:nvGrpSpPr>
        <p:cNvPr id="1237" name="Shape 1237"/>
        <p:cNvGrpSpPr/>
        <p:nvPr/>
      </p:nvGrpSpPr>
      <p:grpSpPr>
        <a:xfrm>
          <a:off x="0" y="0"/>
          <a:ext cx="0" cy="0"/>
          <a:chOff x="0" y="0"/>
          <a:chExt cx="0" cy="0"/>
        </a:xfrm>
      </p:grpSpPr>
      <p:grpSp>
        <p:nvGrpSpPr>
          <p:cNvPr id="1238" name="Google Shape;1238;p149"/>
          <p:cNvGrpSpPr/>
          <p:nvPr/>
        </p:nvGrpSpPr>
        <p:grpSpPr>
          <a:xfrm>
            <a:off x="4350279" y="2855377"/>
            <a:ext cx="443589" cy="105632"/>
            <a:chOff x="4137525" y="2915950"/>
            <a:chExt cx="869100" cy="207000"/>
          </a:xfrm>
        </p:grpSpPr>
        <p:sp>
          <p:nvSpPr>
            <p:cNvPr id="1239" name="Google Shape;1239;p149"/>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9"/>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9"/>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149"/>
          <p:cNvSpPr txBox="1"/>
          <p:nvPr>
            <p:ph type="ctrTitle"/>
          </p:nvPr>
        </p:nvSpPr>
        <p:spPr>
          <a:xfrm>
            <a:off x="671258" y="990800"/>
            <a:ext cx="7801500" cy="17301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43" name="Google Shape;1243;p149"/>
          <p:cNvSpPr txBox="1"/>
          <p:nvPr>
            <p:ph idx="1" type="subTitle"/>
          </p:nvPr>
        </p:nvSpPr>
        <p:spPr>
          <a:xfrm>
            <a:off x="671250" y="3174876"/>
            <a:ext cx="78015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4" name="Google Shape;1244;p14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5" name="Shape 1245"/>
        <p:cNvGrpSpPr/>
        <p:nvPr/>
      </p:nvGrpSpPr>
      <p:grpSpPr>
        <a:xfrm>
          <a:off x="0" y="0"/>
          <a:ext cx="0" cy="0"/>
          <a:chOff x="0" y="0"/>
          <a:chExt cx="0" cy="0"/>
        </a:xfrm>
      </p:grpSpPr>
      <p:sp>
        <p:nvSpPr>
          <p:cNvPr id="1246" name="Google Shape;1246;p15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7" name="Google Shape;1247;p15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8" name="Google Shape;1248;p15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_Content">
  <p:cSld name="TITLE_1_1_1_1_1">
    <p:bg>
      <p:bgPr>
        <a:solidFill>
          <a:srgbClr val="F3F3F3"/>
        </a:solidFill>
      </p:bgPr>
    </p:bg>
    <p:spTree>
      <p:nvGrpSpPr>
        <p:cNvPr id="113" name="Shape 113"/>
        <p:cNvGrpSpPr/>
        <p:nvPr/>
      </p:nvGrpSpPr>
      <p:grpSpPr>
        <a:xfrm>
          <a:off x="0" y="0"/>
          <a:ext cx="0" cy="0"/>
          <a:chOff x="0" y="0"/>
          <a:chExt cx="0" cy="0"/>
        </a:xfrm>
      </p:grpSpPr>
      <p:grpSp>
        <p:nvGrpSpPr>
          <p:cNvPr id="114" name="Google Shape;114;p17"/>
          <p:cNvGrpSpPr/>
          <p:nvPr/>
        </p:nvGrpSpPr>
        <p:grpSpPr>
          <a:xfrm>
            <a:off x="262612" y="4757847"/>
            <a:ext cx="114411" cy="114407"/>
            <a:chOff x="6493275" y="2411850"/>
            <a:chExt cx="810275" cy="810250"/>
          </a:xfrm>
        </p:grpSpPr>
        <p:sp>
          <p:nvSpPr>
            <p:cNvPr id="115" name="Google Shape;115;p1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7"/>
          <p:cNvSpPr txBox="1"/>
          <p:nvPr>
            <p:ph type="title"/>
          </p:nvPr>
        </p:nvSpPr>
        <p:spPr>
          <a:xfrm>
            <a:off x="749800" y="1207000"/>
            <a:ext cx="4270200" cy="3201000"/>
          </a:xfrm>
          <a:prstGeom prst="rect">
            <a:avLst/>
          </a:prstGeom>
        </p:spPr>
        <p:txBody>
          <a:bodyPr anchorCtr="0" anchor="t" bIns="0" lIns="0" spcFirstLastPara="1" rIns="0" wrap="square" tIns="0">
            <a:noAutofit/>
          </a:bodyPr>
          <a:lstStyle>
            <a:lvl1pPr lvl="0" rtl="0">
              <a:lnSpc>
                <a:spcPct val="120000"/>
              </a:lnSpc>
              <a:spcBef>
                <a:spcPts val="0"/>
              </a:spcBef>
              <a:spcAft>
                <a:spcPts val="0"/>
              </a:spcAft>
              <a:buSzPts val="2000"/>
              <a:buNone/>
              <a:defRPr sz="2000"/>
            </a:lvl1pPr>
            <a:lvl2pPr lvl="1" rtl="0" algn="ctr">
              <a:lnSpc>
                <a:spcPct val="120000"/>
              </a:lnSpc>
              <a:spcBef>
                <a:spcPts val="1000"/>
              </a:spcBef>
              <a:spcAft>
                <a:spcPts val="0"/>
              </a:spcAft>
              <a:buSzPts val="4000"/>
              <a:buNone/>
              <a:defRPr sz="4000"/>
            </a:lvl2pPr>
            <a:lvl3pPr lvl="2" rtl="0" algn="ctr">
              <a:lnSpc>
                <a:spcPct val="120000"/>
              </a:lnSpc>
              <a:spcBef>
                <a:spcPts val="1000"/>
              </a:spcBef>
              <a:spcAft>
                <a:spcPts val="0"/>
              </a:spcAft>
              <a:buSzPts val="4000"/>
              <a:buNone/>
              <a:defRPr sz="4000"/>
            </a:lvl3pPr>
            <a:lvl4pPr lvl="3" rtl="0" algn="ctr">
              <a:lnSpc>
                <a:spcPct val="120000"/>
              </a:lnSpc>
              <a:spcBef>
                <a:spcPts val="1000"/>
              </a:spcBef>
              <a:spcAft>
                <a:spcPts val="0"/>
              </a:spcAft>
              <a:buSzPts val="4000"/>
              <a:buNone/>
              <a:defRPr sz="4000"/>
            </a:lvl4pPr>
            <a:lvl5pPr lvl="4" rtl="0" algn="ctr">
              <a:lnSpc>
                <a:spcPct val="120000"/>
              </a:lnSpc>
              <a:spcBef>
                <a:spcPts val="1000"/>
              </a:spcBef>
              <a:spcAft>
                <a:spcPts val="0"/>
              </a:spcAft>
              <a:buSzPts val="4000"/>
              <a:buNone/>
              <a:defRPr sz="4000"/>
            </a:lvl5pPr>
            <a:lvl6pPr lvl="5" rtl="0" algn="ctr">
              <a:lnSpc>
                <a:spcPct val="120000"/>
              </a:lnSpc>
              <a:spcBef>
                <a:spcPts val="1000"/>
              </a:spcBef>
              <a:spcAft>
                <a:spcPts val="0"/>
              </a:spcAft>
              <a:buSzPts val="4000"/>
              <a:buNone/>
              <a:defRPr sz="4000"/>
            </a:lvl6pPr>
            <a:lvl7pPr lvl="6" rtl="0" algn="ctr">
              <a:lnSpc>
                <a:spcPct val="120000"/>
              </a:lnSpc>
              <a:spcBef>
                <a:spcPts val="1000"/>
              </a:spcBef>
              <a:spcAft>
                <a:spcPts val="0"/>
              </a:spcAft>
              <a:buSzPts val="4000"/>
              <a:buNone/>
              <a:defRPr sz="4000"/>
            </a:lvl7pPr>
            <a:lvl8pPr lvl="7" rtl="0" algn="ctr">
              <a:lnSpc>
                <a:spcPct val="120000"/>
              </a:lnSpc>
              <a:spcBef>
                <a:spcPts val="1000"/>
              </a:spcBef>
              <a:spcAft>
                <a:spcPts val="0"/>
              </a:spcAft>
              <a:buSzPts val="4000"/>
              <a:buNone/>
              <a:defRPr sz="4000"/>
            </a:lvl8pPr>
            <a:lvl9pPr lvl="8" rtl="0" algn="ctr">
              <a:lnSpc>
                <a:spcPct val="120000"/>
              </a:lnSpc>
              <a:spcBef>
                <a:spcPts val="1000"/>
              </a:spcBef>
              <a:spcAft>
                <a:spcPts val="1000"/>
              </a:spcAft>
              <a:buSzPts val="4000"/>
              <a:buNone/>
              <a:defRPr sz="4000"/>
            </a:lvl9pPr>
          </a:lstStyle>
          <a:p/>
        </p:txBody>
      </p:sp>
      <p:sp>
        <p:nvSpPr>
          <p:cNvPr id="120" name="Google Shape;120;p17"/>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21" name="Google Shape;121;p17"/>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22" name="Google Shape;122;p17"/>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CONFIDENTIAL ©2006 – 2023  Monstarlab, Inc. All rights reserved.</a:t>
            </a:r>
            <a:endParaRPr sz="600">
              <a:solidFill>
                <a:schemeClr val="dk2"/>
              </a:solidFill>
              <a:latin typeface="Arimo"/>
              <a:ea typeface="Arimo"/>
              <a:cs typeface="Arimo"/>
              <a:sym typeface="Arim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TITLE_1_1_1_1_1_1_1_1">
    <p:bg>
      <p:bgPr>
        <a:solidFill>
          <a:schemeClr val="accent1"/>
        </a:solidFill>
      </p:bgPr>
    </p:bg>
    <p:spTree>
      <p:nvGrpSpPr>
        <p:cNvPr id="123" name="Shape 123"/>
        <p:cNvGrpSpPr/>
        <p:nvPr/>
      </p:nvGrpSpPr>
      <p:grpSpPr>
        <a:xfrm>
          <a:off x="0" y="0"/>
          <a:ext cx="0" cy="0"/>
          <a:chOff x="0" y="0"/>
          <a:chExt cx="0" cy="0"/>
        </a:xfrm>
      </p:grpSpPr>
      <p:grpSp>
        <p:nvGrpSpPr>
          <p:cNvPr id="124" name="Google Shape;124;p18"/>
          <p:cNvGrpSpPr/>
          <p:nvPr/>
        </p:nvGrpSpPr>
        <p:grpSpPr>
          <a:xfrm>
            <a:off x="262612" y="4757847"/>
            <a:ext cx="114411" cy="114407"/>
            <a:chOff x="6493275" y="2411850"/>
            <a:chExt cx="810275" cy="810250"/>
          </a:xfrm>
        </p:grpSpPr>
        <p:sp>
          <p:nvSpPr>
            <p:cNvPr id="125" name="Google Shape;125;p1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8"/>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30" name="Google Shape;130;p18"/>
          <p:cNvSpPr txBox="1"/>
          <p:nvPr>
            <p:ph idx="1" type="subTitle"/>
          </p:nvPr>
        </p:nvSpPr>
        <p:spPr>
          <a:xfrm>
            <a:off x="269050" y="269050"/>
            <a:ext cx="37908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31" name="Google Shape;131;p18"/>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CONFIDENTIAL ©2006 – 2021 Monstarlab, Inc. All rights reserved.</a:t>
            </a:r>
            <a:endParaRPr sz="600">
              <a:solidFill>
                <a:schemeClr val="dk2"/>
              </a:solidFill>
              <a:latin typeface="Arimo"/>
              <a:ea typeface="Arimo"/>
              <a:cs typeface="Arimo"/>
              <a:sym typeface="Arim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1 col. 3">
  <p:cSld name="TITLE_1_1_1_1_1_6">
    <p:bg>
      <p:bgPr>
        <a:solidFill>
          <a:schemeClr val="accent1"/>
        </a:solidFill>
      </p:bgPr>
    </p:bg>
    <p:spTree>
      <p:nvGrpSpPr>
        <p:cNvPr id="132" name="Shape 132"/>
        <p:cNvGrpSpPr/>
        <p:nvPr/>
      </p:nvGrpSpPr>
      <p:grpSpPr>
        <a:xfrm>
          <a:off x="0" y="0"/>
          <a:ext cx="0" cy="0"/>
          <a:chOff x="0" y="0"/>
          <a:chExt cx="0" cy="0"/>
        </a:xfrm>
      </p:grpSpPr>
      <p:grpSp>
        <p:nvGrpSpPr>
          <p:cNvPr id="133" name="Google Shape;133;p19"/>
          <p:cNvGrpSpPr/>
          <p:nvPr/>
        </p:nvGrpSpPr>
        <p:grpSpPr>
          <a:xfrm>
            <a:off x="262612" y="4757847"/>
            <a:ext cx="114411" cy="114407"/>
            <a:chOff x="6493275" y="2411850"/>
            <a:chExt cx="810275" cy="810250"/>
          </a:xfrm>
        </p:grpSpPr>
        <p:sp>
          <p:nvSpPr>
            <p:cNvPr id="134" name="Google Shape;134;p1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9"/>
          <p:cNvSpPr txBox="1"/>
          <p:nvPr>
            <p:ph type="title"/>
          </p:nvPr>
        </p:nvSpPr>
        <p:spPr>
          <a:xfrm>
            <a:off x="749800" y="1207000"/>
            <a:ext cx="4270200" cy="3201000"/>
          </a:xfrm>
          <a:prstGeom prst="rect">
            <a:avLst/>
          </a:prstGeom>
        </p:spPr>
        <p:txBody>
          <a:bodyPr anchorCtr="0" anchor="t" bIns="0" lIns="0" spcFirstLastPara="1" rIns="0" wrap="square" tIns="0">
            <a:noAutofit/>
          </a:bodyPr>
          <a:lstStyle>
            <a:lvl1pPr lvl="0" rtl="0">
              <a:lnSpc>
                <a:spcPct val="120000"/>
              </a:lnSpc>
              <a:spcBef>
                <a:spcPts val="0"/>
              </a:spcBef>
              <a:spcAft>
                <a:spcPts val="0"/>
              </a:spcAft>
              <a:buSzPts val="2000"/>
              <a:buNone/>
              <a:defRPr sz="2000"/>
            </a:lvl1pPr>
            <a:lvl2pPr lvl="1" rtl="0" algn="ctr">
              <a:lnSpc>
                <a:spcPct val="120000"/>
              </a:lnSpc>
              <a:spcBef>
                <a:spcPts val="1000"/>
              </a:spcBef>
              <a:spcAft>
                <a:spcPts val="0"/>
              </a:spcAft>
              <a:buSzPts val="4000"/>
              <a:buNone/>
              <a:defRPr sz="4000"/>
            </a:lvl2pPr>
            <a:lvl3pPr lvl="2" rtl="0" algn="ctr">
              <a:lnSpc>
                <a:spcPct val="120000"/>
              </a:lnSpc>
              <a:spcBef>
                <a:spcPts val="1000"/>
              </a:spcBef>
              <a:spcAft>
                <a:spcPts val="0"/>
              </a:spcAft>
              <a:buSzPts val="4000"/>
              <a:buNone/>
              <a:defRPr sz="4000"/>
            </a:lvl3pPr>
            <a:lvl4pPr lvl="3" rtl="0" algn="ctr">
              <a:lnSpc>
                <a:spcPct val="120000"/>
              </a:lnSpc>
              <a:spcBef>
                <a:spcPts val="1000"/>
              </a:spcBef>
              <a:spcAft>
                <a:spcPts val="0"/>
              </a:spcAft>
              <a:buSzPts val="4000"/>
              <a:buNone/>
              <a:defRPr sz="4000"/>
            </a:lvl4pPr>
            <a:lvl5pPr lvl="4" rtl="0" algn="ctr">
              <a:lnSpc>
                <a:spcPct val="120000"/>
              </a:lnSpc>
              <a:spcBef>
                <a:spcPts val="1000"/>
              </a:spcBef>
              <a:spcAft>
                <a:spcPts val="0"/>
              </a:spcAft>
              <a:buSzPts val="4000"/>
              <a:buNone/>
              <a:defRPr sz="4000"/>
            </a:lvl5pPr>
            <a:lvl6pPr lvl="5" rtl="0" algn="ctr">
              <a:lnSpc>
                <a:spcPct val="120000"/>
              </a:lnSpc>
              <a:spcBef>
                <a:spcPts val="1000"/>
              </a:spcBef>
              <a:spcAft>
                <a:spcPts val="0"/>
              </a:spcAft>
              <a:buSzPts val="4000"/>
              <a:buNone/>
              <a:defRPr sz="4000"/>
            </a:lvl6pPr>
            <a:lvl7pPr lvl="6" rtl="0" algn="ctr">
              <a:lnSpc>
                <a:spcPct val="120000"/>
              </a:lnSpc>
              <a:spcBef>
                <a:spcPts val="1000"/>
              </a:spcBef>
              <a:spcAft>
                <a:spcPts val="0"/>
              </a:spcAft>
              <a:buSzPts val="4000"/>
              <a:buNone/>
              <a:defRPr sz="4000"/>
            </a:lvl7pPr>
            <a:lvl8pPr lvl="7" rtl="0" algn="ctr">
              <a:lnSpc>
                <a:spcPct val="120000"/>
              </a:lnSpc>
              <a:spcBef>
                <a:spcPts val="1000"/>
              </a:spcBef>
              <a:spcAft>
                <a:spcPts val="0"/>
              </a:spcAft>
              <a:buSzPts val="4000"/>
              <a:buNone/>
              <a:defRPr sz="4000"/>
            </a:lvl8pPr>
            <a:lvl9pPr lvl="8" rtl="0" algn="ctr">
              <a:lnSpc>
                <a:spcPct val="120000"/>
              </a:lnSpc>
              <a:spcBef>
                <a:spcPts val="1000"/>
              </a:spcBef>
              <a:spcAft>
                <a:spcPts val="1000"/>
              </a:spcAft>
              <a:buSzPts val="4000"/>
              <a:buNone/>
              <a:defRPr sz="4000"/>
            </a:lvl9pPr>
          </a:lstStyle>
          <a:p/>
        </p:txBody>
      </p:sp>
      <p:sp>
        <p:nvSpPr>
          <p:cNvPr id="139" name="Google Shape;139;p19"/>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40" name="Google Shape;140;p19"/>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41" name="Google Shape;141;p19"/>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CONFIDENTIAL ©2006 – 2022 Monstarlab, Inc. All rights reserved.</a:t>
            </a:r>
            <a:endParaRPr sz="600">
              <a:solidFill>
                <a:schemeClr val="dk2"/>
              </a:solidFill>
              <a:latin typeface="Arimo"/>
              <a:ea typeface="Arimo"/>
              <a:cs typeface="Arimo"/>
              <a:sym typeface="Arim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2" showMasterSp="0">
  <p:cSld name="TITLE_AND_BODY_2_3">
    <p:bg>
      <p:bgPr>
        <a:solidFill>
          <a:srgbClr val="FFFFFF"/>
        </a:solidFill>
      </p:bgPr>
    </p:bg>
    <p:spTree>
      <p:nvGrpSpPr>
        <p:cNvPr id="142" name="Shape 142"/>
        <p:cNvGrpSpPr/>
        <p:nvPr/>
      </p:nvGrpSpPr>
      <p:grpSpPr>
        <a:xfrm>
          <a:off x="0" y="0"/>
          <a:ext cx="0" cy="0"/>
          <a:chOff x="0" y="0"/>
          <a:chExt cx="0" cy="0"/>
        </a:xfrm>
      </p:grpSpPr>
      <p:sp>
        <p:nvSpPr>
          <p:cNvPr id="143" name="Google Shape;143;p20"/>
          <p:cNvSpPr txBox="1"/>
          <p:nvPr>
            <p:ph idx="12" type="sldNum"/>
          </p:nvPr>
        </p:nvSpPr>
        <p:spPr>
          <a:xfrm>
            <a:off x="8881602" y="4861322"/>
            <a:ext cx="143100" cy="144000"/>
          </a:xfrm>
          <a:prstGeom prst="rect">
            <a:avLst/>
          </a:prstGeom>
          <a:noFill/>
          <a:ln>
            <a:noFill/>
          </a:ln>
        </p:spPr>
        <p:txBody>
          <a:bodyPr anchorCtr="0" anchor="b" bIns="26775" lIns="26775" spcFirstLastPara="1" rIns="26775" wrap="square" tIns="26775">
            <a:normAutofit lnSpcReduction="20000"/>
          </a:bodyPr>
          <a:lstStyle>
            <a:lvl1pPr indent="0" lvl="0" marL="0" marR="0" rtl="0" algn="r">
              <a:lnSpc>
                <a:spcPct val="100000"/>
              </a:lnSpc>
              <a:spcBef>
                <a:spcPts val="0"/>
              </a:spcBef>
              <a:spcAft>
                <a:spcPts val="0"/>
              </a:spcAft>
              <a:buClr>
                <a:srgbClr val="FFFFFF"/>
              </a:buClr>
              <a:buSzPts val="600"/>
              <a:buFont typeface="Helvetica Neue"/>
              <a:buNone/>
              <a:defRPr sz="600">
                <a:solidFill>
                  <a:srgbClr val="FFFFFF"/>
                </a:solidFill>
              </a:defRPr>
            </a:lvl1pPr>
            <a:lvl2pPr indent="0" lvl="1" marL="0" marR="0" rtl="0" algn="r">
              <a:lnSpc>
                <a:spcPct val="100000"/>
              </a:lnSpc>
              <a:spcBef>
                <a:spcPts val="0"/>
              </a:spcBef>
              <a:spcAft>
                <a:spcPts val="0"/>
              </a:spcAft>
              <a:buClr>
                <a:srgbClr val="FFFFFF"/>
              </a:buClr>
              <a:buSzPts val="600"/>
              <a:buFont typeface="Helvetica Neue"/>
              <a:buNone/>
              <a:defRPr sz="600">
                <a:solidFill>
                  <a:srgbClr val="FFFFFF"/>
                </a:solidFill>
              </a:defRPr>
            </a:lvl2pPr>
            <a:lvl3pPr indent="0" lvl="2" marL="0" marR="0" rtl="0" algn="r">
              <a:lnSpc>
                <a:spcPct val="100000"/>
              </a:lnSpc>
              <a:spcBef>
                <a:spcPts val="0"/>
              </a:spcBef>
              <a:spcAft>
                <a:spcPts val="0"/>
              </a:spcAft>
              <a:buClr>
                <a:srgbClr val="FFFFFF"/>
              </a:buClr>
              <a:buSzPts val="600"/>
              <a:buFont typeface="Helvetica Neue"/>
              <a:buNone/>
              <a:defRPr sz="600">
                <a:solidFill>
                  <a:srgbClr val="FFFFFF"/>
                </a:solidFill>
              </a:defRPr>
            </a:lvl3pPr>
            <a:lvl4pPr indent="0" lvl="3" marL="0" marR="0" rtl="0" algn="r">
              <a:lnSpc>
                <a:spcPct val="100000"/>
              </a:lnSpc>
              <a:spcBef>
                <a:spcPts val="0"/>
              </a:spcBef>
              <a:spcAft>
                <a:spcPts val="0"/>
              </a:spcAft>
              <a:buClr>
                <a:srgbClr val="FFFFFF"/>
              </a:buClr>
              <a:buSzPts val="600"/>
              <a:buFont typeface="Helvetica Neue"/>
              <a:buNone/>
              <a:defRPr sz="600">
                <a:solidFill>
                  <a:srgbClr val="FFFFFF"/>
                </a:solidFill>
              </a:defRPr>
            </a:lvl4pPr>
            <a:lvl5pPr indent="0" lvl="4" marL="0" marR="0" rtl="0" algn="r">
              <a:lnSpc>
                <a:spcPct val="100000"/>
              </a:lnSpc>
              <a:spcBef>
                <a:spcPts val="0"/>
              </a:spcBef>
              <a:spcAft>
                <a:spcPts val="0"/>
              </a:spcAft>
              <a:buClr>
                <a:srgbClr val="FFFFFF"/>
              </a:buClr>
              <a:buSzPts val="600"/>
              <a:buFont typeface="Helvetica Neue"/>
              <a:buNone/>
              <a:defRPr sz="600">
                <a:solidFill>
                  <a:srgbClr val="FFFFFF"/>
                </a:solidFill>
              </a:defRPr>
            </a:lvl5pPr>
            <a:lvl6pPr indent="0" lvl="5" marL="0" marR="0" rtl="0" algn="r">
              <a:lnSpc>
                <a:spcPct val="100000"/>
              </a:lnSpc>
              <a:spcBef>
                <a:spcPts val="0"/>
              </a:spcBef>
              <a:spcAft>
                <a:spcPts val="0"/>
              </a:spcAft>
              <a:buClr>
                <a:srgbClr val="FFFFFF"/>
              </a:buClr>
              <a:buSzPts val="600"/>
              <a:buFont typeface="Helvetica Neue"/>
              <a:buNone/>
              <a:defRPr sz="600">
                <a:solidFill>
                  <a:srgbClr val="FFFFFF"/>
                </a:solidFill>
              </a:defRPr>
            </a:lvl6pPr>
            <a:lvl7pPr indent="0" lvl="6" marL="0" marR="0" rtl="0" algn="r">
              <a:lnSpc>
                <a:spcPct val="100000"/>
              </a:lnSpc>
              <a:spcBef>
                <a:spcPts val="0"/>
              </a:spcBef>
              <a:spcAft>
                <a:spcPts val="0"/>
              </a:spcAft>
              <a:buClr>
                <a:srgbClr val="FFFFFF"/>
              </a:buClr>
              <a:buSzPts val="600"/>
              <a:buFont typeface="Helvetica Neue"/>
              <a:buNone/>
              <a:defRPr sz="600">
                <a:solidFill>
                  <a:srgbClr val="FFFFFF"/>
                </a:solidFill>
              </a:defRPr>
            </a:lvl7pPr>
            <a:lvl8pPr indent="0" lvl="7" marL="0" marR="0" rtl="0" algn="r">
              <a:lnSpc>
                <a:spcPct val="100000"/>
              </a:lnSpc>
              <a:spcBef>
                <a:spcPts val="0"/>
              </a:spcBef>
              <a:spcAft>
                <a:spcPts val="0"/>
              </a:spcAft>
              <a:buClr>
                <a:srgbClr val="FFFFFF"/>
              </a:buClr>
              <a:buSzPts val="600"/>
              <a:buFont typeface="Helvetica Neue"/>
              <a:buNone/>
              <a:defRPr sz="600">
                <a:solidFill>
                  <a:srgbClr val="FFFFFF"/>
                </a:solidFill>
              </a:defRPr>
            </a:lvl8pPr>
            <a:lvl9pPr indent="0" lvl="8" marL="0" marR="0" rtl="0" algn="r">
              <a:lnSpc>
                <a:spcPct val="100000"/>
              </a:lnSpc>
              <a:spcBef>
                <a:spcPts val="0"/>
              </a:spcBef>
              <a:spcAft>
                <a:spcPts val="0"/>
              </a:spcAft>
              <a:buClr>
                <a:srgbClr val="FFFFFF"/>
              </a:buClr>
              <a:buSzPts val="600"/>
              <a:buFont typeface="Helvetica Neue"/>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sz="1200">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showMasterSp="0">
  <p:cSld name="TITLE_AND_BODY_2_4">
    <p:bg>
      <p:bgPr>
        <a:solidFill>
          <a:srgbClr val="FFFFFF"/>
        </a:solidFill>
      </p:bgPr>
    </p:bg>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8881602" y="4861322"/>
            <a:ext cx="143100" cy="144000"/>
          </a:xfrm>
          <a:prstGeom prst="rect">
            <a:avLst/>
          </a:prstGeom>
          <a:noFill/>
          <a:ln>
            <a:noFill/>
          </a:ln>
        </p:spPr>
        <p:txBody>
          <a:bodyPr anchorCtr="0" anchor="b" bIns="26775" lIns="26775" spcFirstLastPara="1" rIns="26775" wrap="square" tIns="26775">
            <a:normAutofit lnSpcReduction="20000"/>
          </a:bodyPr>
          <a:lstStyle>
            <a:lvl1pPr indent="0" lvl="0" marL="0" marR="0" rtl="0" algn="r">
              <a:lnSpc>
                <a:spcPct val="100000"/>
              </a:lnSpc>
              <a:spcBef>
                <a:spcPts val="0"/>
              </a:spcBef>
              <a:spcAft>
                <a:spcPts val="0"/>
              </a:spcAft>
              <a:buClr>
                <a:srgbClr val="FFFFFF"/>
              </a:buClr>
              <a:buSzPts val="600"/>
              <a:buFont typeface="Helvetica Neue"/>
              <a:buNone/>
              <a:defRPr sz="600">
                <a:solidFill>
                  <a:srgbClr val="FFFFFF"/>
                </a:solidFill>
              </a:defRPr>
            </a:lvl1pPr>
            <a:lvl2pPr indent="0" lvl="1" marL="0" marR="0" rtl="0" algn="r">
              <a:lnSpc>
                <a:spcPct val="100000"/>
              </a:lnSpc>
              <a:spcBef>
                <a:spcPts val="0"/>
              </a:spcBef>
              <a:spcAft>
                <a:spcPts val="0"/>
              </a:spcAft>
              <a:buClr>
                <a:srgbClr val="FFFFFF"/>
              </a:buClr>
              <a:buSzPts val="600"/>
              <a:buFont typeface="Helvetica Neue"/>
              <a:buNone/>
              <a:defRPr sz="600">
                <a:solidFill>
                  <a:srgbClr val="FFFFFF"/>
                </a:solidFill>
              </a:defRPr>
            </a:lvl2pPr>
            <a:lvl3pPr indent="0" lvl="2" marL="0" marR="0" rtl="0" algn="r">
              <a:lnSpc>
                <a:spcPct val="100000"/>
              </a:lnSpc>
              <a:spcBef>
                <a:spcPts val="0"/>
              </a:spcBef>
              <a:spcAft>
                <a:spcPts val="0"/>
              </a:spcAft>
              <a:buClr>
                <a:srgbClr val="FFFFFF"/>
              </a:buClr>
              <a:buSzPts val="600"/>
              <a:buFont typeface="Helvetica Neue"/>
              <a:buNone/>
              <a:defRPr sz="600">
                <a:solidFill>
                  <a:srgbClr val="FFFFFF"/>
                </a:solidFill>
              </a:defRPr>
            </a:lvl3pPr>
            <a:lvl4pPr indent="0" lvl="3" marL="0" marR="0" rtl="0" algn="r">
              <a:lnSpc>
                <a:spcPct val="100000"/>
              </a:lnSpc>
              <a:spcBef>
                <a:spcPts val="0"/>
              </a:spcBef>
              <a:spcAft>
                <a:spcPts val="0"/>
              </a:spcAft>
              <a:buClr>
                <a:srgbClr val="FFFFFF"/>
              </a:buClr>
              <a:buSzPts val="600"/>
              <a:buFont typeface="Helvetica Neue"/>
              <a:buNone/>
              <a:defRPr sz="600">
                <a:solidFill>
                  <a:srgbClr val="FFFFFF"/>
                </a:solidFill>
              </a:defRPr>
            </a:lvl4pPr>
            <a:lvl5pPr indent="0" lvl="4" marL="0" marR="0" rtl="0" algn="r">
              <a:lnSpc>
                <a:spcPct val="100000"/>
              </a:lnSpc>
              <a:spcBef>
                <a:spcPts val="0"/>
              </a:spcBef>
              <a:spcAft>
                <a:spcPts val="0"/>
              </a:spcAft>
              <a:buClr>
                <a:srgbClr val="FFFFFF"/>
              </a:buClr>
              <a:buSzPts val="600"/>
              <a:buFont typeface="Helvetica Neue"/>
              <a:buNone/>
              <a:defRPr sz="600">
                <a:solidFill>
                  <a:srgbClr val="FFFFFF"/>
                </a:solidFill>
              </a:defRPr>
            </a:lvl5pPr>
            <a:lvl6pPr indent="0" lvl="5" marL="0" marR="0" rtl="0" algn="r">
              <a:lnSpc>
                <a:spcPct val="100000"/>
              </a:lnSpc>
              <a:spcBef>
                <a:spcPts val="0"/>
              </a:spcBef>
              <a:spcAft>
                <a:spcPts val="0"/>
              </a:spcAft>
              <a:buClr>
                <a:srgbClr val="FFFFFF"/>
              </a:buClr>
              <a:buSzPts val="600"/>
              <a:buFont typeface="Helvetica Neue"/>
              <a:buNone/>
              <a:defRPr sz="600">
                <a:solidFill>
                  <a:srgbClr val="FFFFFF"/>
                </a:solidFill>
              </a:defRPr>
            </a:lvl6pPr>
            <a:lvl7pPr indent="0" lvl="6" marL="0" marR="0" rtl="0" algn="r">
              <a:lnSpc>
                <a:spcPct val="100000"/>
              </a:lnSpc>
              <a:spcBef>
                <a:spcPts val="0"/>
              </a:spcBef>
              <a:spcAft>
                <a:spcPts val="0"/>
              </a:spcAft>
              <a:buClr>
                <a:srgbClr val="FFFFFF"/>
              </a:buClr>
              <a:buSzPts val="600"/>
              <a:buFont typeface="Helvetica Neue"/>
              <a:buNone/>
              <a:defRPr sz="600">
                <a:solidFill>
                  <a:srgbClr val="FFFFFF"/>
                </a:solidFill>
              </a:defRPr>
            </a:lvl7pPr>
            <a:lvl8pPr indent="0" lvl="7" marL="0" marR="0" rtl="0" algn="r">
              <a:lnSpc>
                <a:spcPct val="100000"/>
              </a:lnSpc>
              <a:spcBef>
                <a:spcPts val="0"/>
              </a:spcBef>
              <a:spcAft>
                <a:spcPts val="0"/>
              </a:spcAft>
              <a:buClr>
                <a:srgbClr val="FFFFFF"/>
              </a:buClr>
              <a:buSzPts val="600"/>
              <a:buFont typeface="Helvetica Neue"/>
              <a:buNone/>
              <a:defRPr sz="600">
                <a:solidFill>
                  <a:srgbClr val="FFFFFF"/>
                </a:solidFill>
              </a:defRPr>
            </a:lvl8pPr>
            <a:lvl9pPr indent="0" lvl="8" marL="0" marR="0" rtl="0" algn="r">
              <a:lnSpc>
                <a:spcPct val="100000"/>
              </a:lnSpc>
              <a:spcBef>
                <a:spcPts val="0"/>
              </a:spcBef>
              <a:spcAft>
                <a:spcPts val="0"/>
              </a:spcAft>
              <a:buClr>
                <a:srgbClr val="FFFFFF"/>
              </a:buClr>
              <a:buSzPts val="600"/>
              <a:buFont typeface="Helvetica Neue"/>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sz="1200">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and body">
  <p:cSld name="TITLE_1_1_1_1_1_1_1_2">
    <p:bg>
      <p:bgPr>
        <a:solidFill>
          <a:schemeClr val="lt2"/>
        </a:solidFill>
      </p:bgPr>
    </p:bg>
    <p:spTree>
      <p:nvGrpSpPr>
        <p:cNvPr id="146" name="Shape 146"/>
        <p:cNvGrpSpPr/>
        <p:nvPr/>
      </p:nvGrpSpPr>
      <p:grpSpPr>
        <a:xfrm>
          <a:off x="0" y="0"/>
          <a:ext cx="0" cy="0"/>
          <a:chOff x="0" y="0"/>
          <a:chExt cx="0" cy="0"/>
        </a:xfrm>
      </p:grpSpPr>
      <p:sp>
        <p:nvSpPr>
          <p:cNvPr id="147" name="Google Shape;147;p22"/>
          <p:cNvSpPr txBox="1"/>
          <p:nvPr>
            <p:ph idx="1" type="subTitle"/>
          </p:nvPr>
        </p:nvSpPr>
        <p:spPr>
          <a:xfrm>
            <a:off x="269050" y="269050"/>
            <a:ext cx="81252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SzPts val="1200"/>
              <a:buFont typeface="Inter"/>
              <a:buNone/>
              <a:defRPr>
                <a:latin typeface="Inter"/>
                <a:ea typeface="Inter"/>
                <a:cs typeface="Inter"/>
                <a:sym typeface="Inter"/>
              </a:defRPr>
            </a:lvl2pPr>
            <a:lvl3pPr lvl="2" rtl="0">
              <a:spcBef>
                <a:spcPts val="1600"/>
              </a:spcBef>
              <a:spcAft>
                <a:spcPts val="0"/>
              </a:spcAft>
              <a:buSzPts val="1200"/>
              <a:buFont typeface="Inter"/>
              <a:buNone/>
              <a:defRPr>
                <a:latin typeface="Inter"/>
                <a:ea typeface="Inter"/>
                <a:cs typeface="Inter"/>
                <a:sym typeface="Inter"/>
              </a:defRPr>
            </a:lvl3pPr>
            <a:lvl4pPr lvl="3" rtl="0">
              <a:spcBef>
                <a:spcPts val="1600"/>
              </a:spcBef>
              <a:spcAft>
                <a:spcPts val="0"/>
              </a:spcAft>
              <a:buSzPts val="1200"/>
              <a:buFont typeface="Inter"/>
              <a:buNone/>
              <a:defRPr>
                <a:latin typeface="Inter"/>
                <a:ea typeface="Inter"/>
                <a:cs typeface="Inter"/>
                <a:sym typeface="Inter"/>
              </a:defRPr>
            </a:lvl4pPr>
            <a:lvl5pPr lvl="4" rtl="0">
              <a:spcBef>
                <a:spcPts val="1600"/>
              </a:spcBef>
              <a:spcAft>
                <a:spcPts val="0"/>
              </a:spcAft>
              <a:buSzPts val="1200"/>
              <a:buFont typeface="Inter"/>
              <a:buNone/>
              <a:defRPr>
                <a:latin typeface="Inter"/>
                <a:ea typeface="Inter"/>
                <a:cs typeface="Inter"/>
                <a:sym typeface="Inter"/>
              </a:defRPr>
            </a:lvl5pPr>
            <a:lvl6pPr lvl="5" rtl="0">
              <a:spcBef>
                <a:spcPts val="1600"/>
              </a:spcBef>
              <a:spcAft>
                <a:spcPts val="0"/>
              </a:spcAft>
              <a:buSzPts val="1200"/>
              <a:buFont typeface="Inter"/>
              <a:buNone/>
              <a:defRPr>
                <a:latin typeface="Inter"/>
                <a:ea typeface="Inter"/>
                <a:cs typeface="Inter"/>
                <a:sym typeface="Inter"/>
              </a:defRPr>
            </a:lvl6pPr>
            <a:lvl7pPr lvl="6" rtl="0">
              <a:spcBef>
                <a:spcPts val="1600"/>
              </a:spcBef>
              <a:spcAft>
                <a:spcPts val="0"/>
              </a:spcAft>
              <a:buSzPts val="1200"/>
              <a:buFont typeface="Inter"/>
              <a:buNone/>
              <a:defRPr>
                <a:latin typeface="Inter"/>
                <a:ea typeface="Inter"/>
                <a:cs typeface="Inter"/>
                <a:sym typeface="Inter"/>
              </a:defRPr>
            </a:lvl7pPr>
            <a:lvl8pPr lvl="7" rtl="0">
              <a:spcBef>
                <a:spcPts val="1600"/>
              </a:spcBef>
              <a:spcAft>
                <a:spcPts val="0"/>
              </a:spcAft>
              <a:buSzPts val="1200"/>
              <a:buFont typeface="Inter"/>
              <a:buNone/>
              <a:defRPr>
                <a:latin typeface="Inter"/>
                <a:ea typeface="Inter"/>
                <a:cs typeface="Inter"/>
                <a:sym typeface="Inter"/>
              </a:defRPr>
            </a:lvl8pPr>
            <a:lvl9pPr lvl="8" rtl="0">
              <a:spcBef>
                <a:spcPts val="1600"/>
              </a:spcBef>
              <a:spcAft>
                <a:spcPts val="1600"/>
              </a:spcAft>
              <a:buSzPts val="1200"/>
              <a:buFont typeface="Inter"/>
              <a:buNone/>
              <a:defRPr>
                <a:latin typeface="Inter"/>
                <a:ea typeface="Inter"/>
                <a:cs typeface="Inter"/>
                <a:sym typeface="Inter"/>
              </a:defRPr>
            </a:lvl9pPr>
          </a:lstStyle>
          <a:p/>
        </p:txBody>
      </p:sp>
      <p:sp>
        <p:nvSpPr>
          <p:cNvPr id="148" name="Google Shape;148;p22"/>
          <p:cNvSpPr txBox="1"/>
          <p:nvPr>
            <p:ph idx="12" type="sldNum"/>
          </p:nvPr>
        </p:nvSpPr>
        <p:spPr>
          <a:xfrm>
            <a:off x="8458200" y="118713"/>
            <a:ext cx="423000" cy="146400"/>
          </a:xfrm>
          <a:prstGeom prst="rect">
            <a:avLst/>
          </a:prstGeom>
        </p:spPr>
        <p:txBody>
          <a:bodyPr anchorCtr="0" anchor="ctr" bIns="0" lIns="0" spcFirstLastPara="1" rIns="0" wrap="square" tIns="0">
            <a:noAutofit/>
          </a:bodyPr>
          <a:lstStyle>
            <a:lvl1pPr indent="0" lvl="0" marL="0" marR="0" rtl="0" algn="r">
              <a:lnSpc>
                <a:spcPct val="100000"/>
              </a:lnSpc>
              <a:spcBef>
                <a:spcPts val="0"/>
              </a:spcBef>
              <a:spcAft>
                <a:spcPts val="0"/>
              </a:spcAft>
              <a:buNone/>
              <a:defRPr sz="900">
                <a:solidFill>
                  <a:srgbClr val="53575A"/>
                </a:solidFill>
                <a:latin typeface="Arimo"/>
                <a:ea typeface="Arimo"/>
                <a:cs typeface="Arimo"/>
                <a:sym typeface="Arimo"/>
              </a:defRPr>
            </a:lvl1pPr>
            <a:lvl2pPr indent="0" lvl="1" marL="0" marR="0" rtl="0" algn="r">
              <a:lnSpc>
                <a:spcPct val="100000"/>
              </a:lnSpc>
              <a:spcBef>
                <a:spcPts val="0"/>
              </a:spcBef>
              <a:spcAft>
                <a:spcPts val="0"/>
              </a:spcAft>
              <a:buNone/>
              <a:defRPr sz="900">
                <a:solidFill>
                  <a:srgbClr val="53575A"/>
                </a:solidFill>
                <a:latin typeface="Arimo"/>
                <a:ea typeface="Arimo"/>
                <a:cs typeface="Arimo"/>
                <a:sym typeface="Arimo"/>
              </a:defRPr>
            </a:lvl2pPr>
            <a:lvl3pPr indent="0" lvl="2" marL="0" marR="0" rtl="0" algn="r">
              <a:lnSpc>
                <a:spcPct val="100000"/>
              </a:lnSpc>
              <a:spcBef>
                <a:spcPts val="0"/>
              </a:spcBef>
              <a:spcAft>
                <a:spcPts val="0"/>
              </a:spcAft>
              <a:buNone/>
              <a:defRPr sz="900">
                <a:solidFill>
                  <a:srgbClr val="53575A"/>
                </a:solidFill>
                <a:latin typeface="Arimo"/>
                <a:ea typeface="Arimo"/>
                <a:cs typeface="Arimo"/>
                <a:sym typeface="Arimo"/>
              </a:defRPr>
            </a:lvl3pPr>
            <a:lvl4pPr indent="0" lvl="3" marL="0" marR="0" rtl="0" algn="r">
              <a:lnSpc>
                <a:spcPct val="100000"/>
              </a:lnSpc>
              <a:spcBef>
                <a:spcPts val="0"/>
              </a:spcBef>
              <a:spcAft>
                <a:spcPts val="0"/>
              </a:spcAft>
              <a:buNone/>
              <a:defRPr sz="900">
                <a:solidFill>
                  <a:srgbClr val="53575A"/>
                </a:solidFill>
                <a:latin typeface="Arimo"/>
                <a:ea typeface="Arimo"/>
                <a:cs typeface="Arimo"/>
                <a:sym typeface="Arimo"/>
              </a:defRPr>
            </a:lvl4pPr>
            <a:lvl5pPr indent="0" lvl="4" marL="0" marR="0" rtl="0" algn="r">
              <a:lnSpc>
                <a:spcPct val="100000"/>
              </a:lnSpc>
              <a:spcBef>
                <a:spcPts val="0"/>
              </a:spcBef>
              <a:spcAft>
                <a:spcPts val="0"/>
              </a:spcAft>
              <a:buNone/>
              <a:defRPr sz="900">
                <a:solidFill>
                  <a:srgbClr val="53575A"/>
                </a:solidFill>
                <a:latin typeface="Arimo"/>
                <a:ea typeface="Arimo"/>
                <a:cs typeface="Arimo"/>
                <a:sym typeface="Arimo"/>
              </a:defRPr>
            </a:lvl5pPr>
            <a:lvl6pPr indent="0" lvl="5" marL="0" marR="0" rtl="0" algn="r">
              <a:lnSpc>
                <a:spcPct val="100000"/>
              </a:lnSpc>
              <a:spcBef>
                <a:spcPts val="0"/>
              </a:spcBef>
              <a:spcAft>
                <a:spcPts val="0"/>
              </a:spcAft>
              <a:buNone/>
              <a:defRPr sz="900">
                <a:solidFill>
                  <a:srgbClr val="53575A"/>
                </a:solidFill>
                <a:latin typeface="Arimo"/>
                <a:ea typeface="Arimo"/>
                <a:cs typeface="Arimo"/>
                <a:sym typeface="Arimo"/>
              </a:defRPr>
            </a:lvl6pPr>
            <a:lvl7pPr indent="0" lvl="6" marL="0" marR="0" rtl="0" algn="r">
              <a:lnSpc>
                <a:spcPct val="100000"/>
              </a:lnSpc>
              <a:spcBef>
                <a:spcPts val="0"/>
              </a:spcBef>
              <a:spcAft>
                <a:spcPts val="0"/>
              </a:spcAft>
              <a:buNone/>
              <a:defRPr sz="900">
                <a:solidFill>
                  <a:srgbClr val="53575A"/>
                </a:solidFill>
                <a:latin typeface="Arimo"/>
                <a:ea typeface="Arimo"/>
                <a:cs typeface="Arimo"/>
                <a:sym typeface="Arimo"/>
              </a:defRPr>
            </a:lvl7pPr>
            <a:lvl8pPr indent="0" lvl="7" marL="0" marR="0" rtl="0" algn="r">
              <a:lnSpc>
                <a:spcPct val="100000"/>
              </a:lnSpc>
              <a:spcBef>
                <a:spcPts val="0"/>
              </a:spcBef>
              <a:spcAft>
                <a:spcPts val="0"/>
              </a:spcAft>
              <a:buNone/>
              <a:defRPr sz="900">
                <a:solidFill>
                  <a:srgbClr val="53575A"/>
                </a:solidFill>
                <a:latin typeface="Arimo"/>
                <a:ea typeface="Arimo"/>
                <a:cs typeface="Arimo"/>
                <a:sym typeface="Arimo"/>
              </a:defRPr>
            </a:lvl8pPr>
            <a:lvl9pPr indent="0" lvl="8" marL="0" marR="0" rtl="0" algn="r">
              <a:lnSpc>
                <a:spcPct val="100000"/>
              </a:lnSpc>
              <a:spcBef>
                <a:spcPts val="0"/>
              </a:spcBef>
              <a:spcAft>
                <a:spcPts val="0"/>
              </a:spcAft>
              <a:buNone/>
              <a:defRPr sz="900">
                <a:solidFill>
                  <a:srgbClr val="53575A"/>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txBox="1"/>
          <p:nvPr>
            <p:ph type="title"/>
          </p:nvPr>
        </p:nvSpPr>
        <p:spPr>
          <a:xfrm>
            <a:off x="749900" y="788313"/>
            <a:ext cx="7644300" cy="418800"/>
          </a:xfrm>
          <a:prstGeom prst="rect">
            <a:avLst/>
          </a:prstGeom>
        </p:spPr>
        <p:txBody>
          <a:bodyPr anchorCtr="0" anchor="t" bIns="0" lIns="0" spcFirstLastPara="1" rIns="0" wrap="square" tIns="0">
            <a:spAutoFit/>
          </a:bodyPr>
          <a:lstStyle>
            <a:lvl1pPr lvl="0" rtl="0">
              <a:lnSpc>
                <a:spcPct val="110000"/>
              </a:lnSpc>
              <a:spcBef>
                <a:spcPts val="0"/>
              </a:spcBef>
              <a:spcAft>
                <a:spcPts val="0"/>
              </a:spcAft>
              <a:buSzPts val="2800"/>
              <a:buFont typeface="Inter SemiBold"/>
              <a:buNone/>
              <a:defRPr>
                <a:latin typeface="Inter SemiBold"/>
                <a:ea typeface="Inter SemiBold"/>
                <a:cs typeface="Inter SemiBold"/>
                <a:sym typeface="Inter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22"/>
          <p:cNvSpPr txBox="1"/>
          <p:nvPr>
            <p:ph idx="2" type="body"/>
          </p:nvPr>
        </p:nvSpPr>
        <p:spPr>
          <a:xfrm>
            <a:off x="749900" y="1661825"/>
            <a:ext cx="7644300" cy="27456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11150" lvl="1" marL="914400" rtl="0">
              <a:lnSpc>
                <a:spcPct val="125000"/>
              </a:lnSpc>
              <a:spcBef>
                <a:spcPts val="0"/>
              </a:spcBef>
              <a:spcAft>
                <a:spcPts val="0"/>
              </a:spcAft>
              <a:buSzPts val="1300"/>
              <a:buChar char="○"/>
              <a:defRPr sz="1300"/>
            </a:lvl2pPr>
            <a:lvl3pPr indent="-304800" lvl="2" marL="1371600" rtl="0">
              <a:lnSpc>
                <a:spcPct val="125000"/>
              </a:lnSpc>
              <a:spcBef>
                <a:spcPts val="0"/>
              </a:spcBef>
              <a:spcAft>
                <a:spcPts val="0"/>
              </a:spcAft>
              <a:buSzPts val="1200"/>
              <a:buChar char="○"/>
              <a:defRPr/>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1" name="Shape 151"/>
        <p:cNvGrpSpPr/>
        <p:nvPr/>
      </p:nvGrpSpPr>
      <p:grpSpPr>
        <a:xfrm>
          <a:off x="0" y="0"/>
          <a:ext cx="0" cy="0"/>
          <a:chOff x="0" y="0"/>
          <a:chExt cx="0" cy="0"/>
        </a:xfrm>
      </p:grpSpPr>
      <p:sp>
        <p:nvSpPr>
          <p:cNvPr id="152" name="Google Shape;152;p2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3" name="Google Shape;153;p2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23"/>
          <p:cNvSpPr txBox="1"/>
          <p:nvPr>
            <p:ph idx="12" type="sldNum"/>
          </p:nvPr>
        </p:nvSpPr>
        <p:spPr>
          <a:xfrm>
            <a:off x="8472458" y="4663217"/>
            <a:ext cx="548700" cy="3936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55" name="Shape 155"/>
        <p:cNvGrpSpPr/>
        <p:nvPr/>
      </p:nvGrpSpPr>
      <p:grpSpPr>
        <a:xfrm>
          <a:off x="0" y="0"/>
          <a:ext cx="0" cy="0"/>
          <a:chOff x="0" y="0"/>
          <a:chExt cx="0" cy="0"/>
        </a:xfrm>
      </p:grpSpPr>
      <p:sp>
        <p:nvSpPr>
          <p:cNvPr id="156" name="Google Shape;156;p2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7" name="Google Shape;157;p2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8" name="Google Shape;158;p24"/>
          <p:cNvSpPr txBox="1"/>
          <p:nvPr>
            <p:ph idx="12" type="sldNum"/>
          </p:nvPr>
        </p:nvSpPr>
        <p:spPr>
          <a:xfrm>
            <a:off x="8472458" y="4663217"/>
            <a:ext cx="548700" cy="3936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OS,Android,WEB 1">
  <p:cSld name="1_iOS,Android,WEB_1">
    <p:spTree>
      <p:nvGrpSpPr>
        <p:cNvPr id="159" name="Shape 159"/>
        <p:cNvGrpSpPr/>
        <p:nvPr/>
      </p:nvGrpSpPr>
      <p:grpSpPr>
        <a:xfrm>
          <a:off x="0" y="0"/>
          <a:ext cx="0" cy="0"/>
          <a:chOff x="0" y="0"/>
          <a:chExt cx="0" cy="0"/>
        </a:xfrm>
      </p:grpSpPr>
      <p:sp>
        <p:nvSpPr>
          <p:cNvPr id="160" name="Google Shape;160;p25"/>
          <p:cNvSpPr txBox="1"/>
          <p:nvPr>
            <p:ph type="ctrTitle"/>
          </p:nvPr>
        </p:nvSpPr>
        <p:spPr>
          <a:xfrm>
            <a:off x="351692" y="383423"/>
            <a:ext cx="8412900" cy="30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rgbClr val="009999"/>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25"/>
          <p:cNvSpPr txBox="1"/>
          <p:nvPr>
            <p:ph idx="1" type="body"/>
          </p:nvPr>
        </p:nvSpPr>
        <p:spPr>
          <a:xfrm>
            <a:off x="351692" y="151513"/>
            <a:ext cx="8412900" cy="22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100"/>
              <a:buFont typeface="Arial"/>
              <a:buNone/>
              <a:defRPr b="1" i="0" sz="1200" u="none" cap="none" strike="noStrike">
                <a:solidFill>
                  <a:srgbClr val="009999"/>
                </a:solidFill>
                <a:latin typeface="Meiryo"/>
                <a:ea typeface="Meiryo"/>
                <a:cs typeface="Meiryo"/>
                <a:sym typeface="Meiryo"/>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25"/>
          <p:cNvSpPr txBox="1"/>
          <p:nvPr>
            <p:ph idx="11" type="ftr"/>
          </p:nvPr>
        </p:nvSpPr>
        <p:spPr>
          <a:xfrm>
            <a:off x="0" y="4848446"/>
            <a:ext cx="8489700" cy="294900"/>
          </a:xfrm>
          <a:prstGeom prst="rect">
            <a:avLst/>
          </a:prstGeom>
          <a:noFill/>
          <a:ln>
            <a:noFill/>
          </a:ln>
        </p:spPr>
        <p:txBody>
          <a:bodyPr anchorCtr="0" anchor="t" bIns="45700" lIns="324000"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25"/>
          <p:cNvSpPr txBox="1"/>
          <p:nvPr>
            <p:ph idx="12" type="sldNum"/>
          </p:nvPr>
        </p:nvSpPr>
        <p:spPr>
          <a:xfrm>
            <a:off x="8489690" y="4905532"/>
            <a:ext cx="654300" cy="294900"/>
          </a:xfrm>
          <a:prstGeom prst="rect">
            <a:avLst/>
          </a:prstGeom>
          <a:noFill/>
          <a:ln>
            <a:noFill/>
          </a:ln>
        </p:spPr>
        <p:txBody>
          <a:bodyPr anchorCtr="0" anchor="t" bIns="45700" lIns="91425" spcFirstLastPara="1" rIns="288000" wrap="square" tIns="4570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p:cSld name="DEFAULT_1">
    <p:bg>
      <p:bgPr>
        <a:solidFill>
          <a:schemeClr val="lt2"/>
        </a:solidFill>
      </p:bgPr>
    </p:bg>
    <p:spTree>
      <p:nvGrpSpPr>
        <p:cNvPr id="164" name="Shape 164"/>
        <p:cNvGrpSpPr/>
        <p:nvPr/>
      </p:nvGrpSpPr>
      <p:grpSpPr>
        <a:xfrm>
          <a:off x="0" y="0"/>
          <a:ext cx="0" cy="0"/>
          <a:chOff x="0" y="0"/>
          <a:chExt cx="0" cy="0"/>
        </a:xfrm>
      </p:grpSpPr>
      <p:sp>
        <p:nvSpPr>
          <p:cNvPr id="165" name="Google Shape;165;p26"/>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©2006 – 2023 Monstarlab, Inc. All rights reserved.</a:t>
            </a:r>
            <a:endParaRPr sz="600">
              <a:solidFill>
                <a:schemeClr val="dk2"/>
              </a:solidFill>
              <a:latin typeface="Arimo"/>
              <a:ea typeface="Arimo"/>
              <a:cs typeface="Arimo"/>
              <a:sym typeface="Arimo"/>
            </a:endParaRPr>
          </a:p>
        </p:txBody>
      </p:sp>
      <p:sp>
        <p:nvSpPr>
          <p:cNvPr id="166" name="Google Shape;166;p26"/>
          <p:cNvSpPr txBox="1"/>
          <p:nvPr>
            <p:ph type="title"/>
          </p:nvPr>
        </p:nvSpPr>
        <p:spPr>
          <a:xfrm>
            <a:off x="262613" y="260267"/>
            <a:ext cx="8131800" cy="1464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800"/>
              <a:buFont typeface="HiraKakuPro-W3"/>
              <a:buNone/>
              <a:defRPr sz="800">
                <a:solidFill>
                  <a:schemeClr val="dk1"/>
                </a:solidFill>
                <a:latin typeface="HiraKakuPro-W3"/>
                <a:ea typeface="HiraKakuPro-W3"/>
                <a:cs typeface="HiraKakuPro-W3"/>
                <a:sym typeface="HiraKakuPro-W3"/>
              </a:defRPr>
            </a:lvl1pPr>
            <a:lvl2pPr lvl="1"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2pPr>
            <a:lvl3pPr lvl="2"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3pPr>
            <a:lvl4pPr lvl="3"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4pPr>
            <a:lvl5pPr lvl="4"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5pPr>
            <a:lvl6pPr lvl="5"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6pPr>
            <a:lvl7pPr lvl="6"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7pPr>
            <a:lvl8pPr lvl="7"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8pPr>
            <a:lvl9pPr lvl="8"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9pPr>
          </a:lstStyle>
          <a:p/>
        </p:txBody>
      </p:sp>
      <p:grpSp>
        <p:nvGrpSpPr>
          <p:cNvPr id="167" name="Google Shape;167;p26"/>
          <p:cNvGrpSpPr/>
          <p:nvPr/>
        </p:nvGrpSpPr>
        <p:grpSpPr>
          <a:xfrm>
            <a:off x="262612" y="4757847"/>
            <a:ext cx="114411" cy="114407"/>
            <a:chOff x="6493275" y="2411850"/>
            <a:chExt cx="810275" cy="810250"/>
          </a:xfrm>
        </p:grpSpPr>
        <p:sp>
          <p:nvSpPr>
            <p:cNvPr id="168" name="Google Shape;168;p2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6"/>
          <p:cNvSpPr/>
          <p:nvPr/>
        </p:nvSpPr>
        <p:spPr>
          <a:xfrm>
            <a:off x="8629675" y="0"/>
            <a:ext cx="247500" cy="413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73" name="Google Shape;173;p26"/>
          <p:cNvSpPr txBox="1"/>
          <p:nvPr>
            <p:ph idx="12" type="sldNum"/>
          </p:nvPr>
        </p:nvSpPr>
        <p:spPr>
          <a:xfrm>
            <a:off x="8677288" y="244338"/>
            <a:ext cx="165900" cy="1464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None/>
              <a:defRPr sz="600">
                <a:solidFill>
                  <a:schemeClr val="lt1"/>
                </a:solidFill>
                <a:latin typeface="Arimo"/>
                <a:ea typeface="Arimo"/>
                <a:cs typeface="Arimo"/>
                <a:sym typeface="Arimo"/>
              </a:defRPr>
            </a:lvl1pPr>
            <a:lvl2pPr indent="0" lvl="1" marL="0" marR="0" rtl="0" algn="ctr">
              <a:lnSpc>
                <a:spcPct val="100000"/>
              </a:lnSpc>
              <a:spcBef>
                <a:spcPts val="0"/>
              </a:spcBef>
              <a:spcAft>
                <a:spcPts val="0"/>
              </a:spcAft>
              <a:buNone/>
              <a:defRPr sz="600">
                <a:solidFill>
                  <a:schemeClr val="lt1"/>
                </a:solidFill>
                <a:latin typeface="Arimo"/>
                <a:ea typeface="Arimo"/>
                <a:cs typeface="Arimo"/>
                <a:sym typeface="Arimo"/>
              </a:defRPr>
            </a:lvl2pPr>
            <a:lvl3pPr indent="0" lvl="2" marL="0" marR="0" rtl="0" algn="ctr">
              <a:lnSpc>
                <a:spcPct val="100000"/>
              </a:lnSpc>
              <a:spcBef>
                <a:spcPts val="0"/>
              </a:spcBef>
              <a:spcAft>
                <a:spcPts val="0"/>
              </a:spcAft>
              <a:buNone/>
              <a:defRPr sz="600">
                <a:solidFill>
                  <a:schemeClr val="lt1"/>
                </a:solidFill>
                <a:latin typeface="Arimo"/>
                <a:ea typeface="Arimo"/>
                <a:cs typeface="Arimo"/>
                <a:sym typeface="Arimo"/>
              </a:defRPr>
            </a:lvl3pPr>
            <a:lvl4pPr indent="0" lvl="3" marL="0" marR="0" rtl="0" algn="ctr">
              <a:lnSpc>
                <a:spcPct val="100000"/>
              </a:lnSpc>
              <a:spcBef>
                <a:spcPts val="0"/>
              </a:spcBef>
              <a:spcAft>
                <a:spcPts val="0"/>
              </a:spcAft>
              <a:buNone/>
              <a:defRPr sz="600">
                <a:solidFill>
                  <a:schemeClr val="lt1"/>
                </a:solidFill>
                <a:latin typeface="Arimo"/>
                <a:ea typeface="Arimo"/>
                <a:cs typeface="Arimo"/>
                <a:sym typeface="Arimo"/>
              </a:defRPr>
            </a:lvl4pPr>
            <a:lvl5pPr indent="0" lvl="4" marL="0" marR="0" rtl="0" algn="ctr">
              <a:lnSpc>
                <a:spcPct val="100000"/>
              </a:lnSpc>
              <a:spcBef>
                <a:spcPts val="0"/>
              </a:spcBef>
              <a:spcAft>
                <a:spcPts val="0"/>
              </a:spcAft>
              <a:buNone/>
              <a:defRPr sz="600">
                <a:solidFill>
                  <a:schemeClr val="lt1"/>
                </a:solidFill>
                <a:latin typeface="Arimo"/>
                <a:ea typeface="Arimo"/>
                <a:cs typeface="Arimo"/>
                <a:sym typeface="Arimo"/>
              </a:defRPr>
            </a:lvl5pPr>
            <a:lvl6pPr indent="0" lvl="5" marL="0" marR="0" rtl="0" algn="ctr">
              <a:lnSpc>
                <a:spcPct val="100000"/>
              </a:lnSpc>
              <a:spcBef>
                <a:spcPts val="0"/>
              </a:spcBef>
              <a:spcAft>
                <a:spcPts val="0"/>
              </a:spcAft>
              <a:buNone/>
              <a:defRPr sz="600">
                <a:solidFill>
                  <a:schemeClr val="lt1"/>
                </a:solidFill>
                <a:latin typeface="Arimo"/>
                <a:ea typeface="Arimo"/>
                <a:cs typeface="Arimo"/>
                <a:sym typeface="Arimo"/>
              </a:defRPr>
            </a:lvl6pPr>
            <a:lvl7pPr indent="0" lvl="6" marL="0" marR="0" rtl="0" algn="ctr">
              <a:lnSpc>
                <a:spcPct val="100000"/>
              </a:lnSpc>
              <a:spcBef>
                <a:spcPts val="0"/>
              </a:spcBef>
              <a:spcAft>
                <a:spcPts val="0"/>
              </a:spcAft>
              <a:buNone/>
              <a:defRPr sz="600">
                <a:solidFill>
                  <a:schemeClr val="lt1"/>
                </a:solidFill>
                <a:latin typeface="Arimo"/>
                <a:ea typeface="Arimo"/>
                <a:cs typeface="Arimo"/>
                <a:sym typeface="Arimo"/>
              </a:defRPr>
            </a:lvl7pPr>
            <a:lvl8pPr indent="0" lvl="7" marL="0" marR="0" rtl="0" algn="ctr">
              <a:lnSpc>
                <a:spcPct val="100000"/>
              </a:lnSpc>
              <a:spcBef>
                <a:spcPts val="0"/>
              </a:spcBef>
              <a:spcAft>
                <a:spcPts val="0"/>
              </a:spcAft>
              <a:buNone/>
              <a:defRPr sz="600">
                <a:solidFill>
                  <a:schemeClr val="lt1"/>
                </a:solidFill>
                <a:latin typeface="Arimo"/>
                <a:ea typeface="Arimo"/>
                <a:cs typeface="Arimo"/>
                <a:sym typeface="Arimo"/>
              </a:defRPr>
            </a:lvl8pPr>
            <a:lvl9pPr indent="0" lvl="8" marL="0" marR="0" rtl="0" algn="ctr">
              <a:lnSpc>
                <a:spcPct val="100000"/>
              </a:lnSpc>
              <a:spcBef>
                <a:spcPts val="0"/>
              </a:spcBef>
              <a:spcAft>
                <a:spcPts val="0"/>
              </a:spcAft>
              <a:buNone/>
              <a:defRPr sz="600">
                <a:solidFill>
                  <a:schemeClr val="lt1"/>
                </a:solidFill>
                <a:latin typeface="Arimo"/>
                <a:ea typeface="Arimo"/>
                <a:cs typeface="Arimo"/>
                <a:sym typeface="Arim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1">
  <p:cSld name="DEFAULT_1_1">
    <p:bg>
      <p:bgPr>
        <a:solidFill>
          <a:schemeClr val="lt2"/>
        </a:solidFill>
      </p:bgPr>
    </p:bg>
    <p:spTree>
      <p:nvGrpSpPr>
        <p:cNvPr id="174" name="Shape 174"/>
        <p:cNvGrpSpPr/>
        <p:nvPr/>
      </p:nvGrpSpPr>
      <p:grpSpPr>
        <a:xfrm>
          <a:off x="0" y="0"/>
          <a:ext cx="0" cy="0"/>
          <a:chOff x="0" y="0"/>
          <a:chExt cx="0" cy="0"/>
        </a:xfrm>
      </p:grpSpPr>
      <p:sp>
        <p:nvSpPr>
          <p:cNvPr id="175" name="Google Shape;175;p27"/>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dk2"/>
                </a:solidFill>
                <a:latin typeface="Arimo"/>
                <a:ea typeface="Arimo"/>
                <a:cs typeface="Arimo"/>
                <a:sym typeface="Arimo"/>
              </a:rPr>
              <a:t>©2006 – 2023 Monstarlab, Inc. All rights reserved.</a:t>
            </a:r>
            <a:endParaRPr sz="600">
              <a:solidFill>
                <a:schemeClr val="dk2"/>
              </a:solidFill>
              <a:latin typeface="Arimo"/>
              <a:ea typeface="Arimo"/>
              <a:cs typeface="Arimo"/>
              <a:sym typeface="Arimo"/>
            </a:endParaRPr>
          </a:p>
        </p:txBody>
      </p:sp>
      <p:sp>
        <p:nvSpPr>
          <p:cNvPr id="176" name="Google Shape;176;p27"/>
          <p:cNvSpPr txBox="1"/>
          <p:nvPr>
            <p:ph type="title"/>
          </p:nvPr>
        </p:nvSpPr>
        <p:spPr>
          <a:xfrm>
            <a:off x="262613" y="260267"/>
            <a:ext cx="8131800" cy="1464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800"/>
              <a:buFont typeface="HiraKakuPro-W3"/>
              <a:buNone/>
              <a:defRPr sz="800">
                <a:solidFill>
                  <a:schemeClr val="dk1"/>
                </a:solidFill>
                <a:latin typeface="HiraKakuPro-W3"/>
                <a:ea typeface="HiraKakuPro-W3"/>
                <a:cs typeface="HiraKakuPro-W3"/>
                <a:sym typeface="HiraKakuPro-W3"/>
              </a:defRPr>
            </a:lvl1pPr>
            <a:lvl2pPr lvl="1"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2pPr>
            <a:lvl3pPr lvl="2"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3pPr>
            <a:lvl4pPr lvl="3"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4pPr>
            <a:lvl5pPr lvl="4"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5pPr>
            <a:lvl6pPr lvl="5"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6pPr>
            <a:lvl7pPr lvl="6"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7pPr>
            <a:lvl8pPr lvl="7"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8pPr>
            <a:lvl9pPr lvl="8" rtl="0">
              <a:spcBef>
                <a:spcPts val="0"/>
              </a:spcBef>
              <a:spcAft>
                <a:spcPts val="0"/>
              </a:spcAft>
              <a:buClr>
                <a:schemeClr val="dk1"/>
              </a:buClr>
              <a:buSzPts val="900"/>
              <a:buFont typeface="Sawarabi Gothic"/>
              <a:buNone/>
              <a:defRPr sz="900">
                <a:solidFill>
                  <a:schemeClr val="dk1"/>
                </a:solidFill>
                <a:latin typeface="Sawarabi Gothic"/>
                <a:ea typeface="Sawarabi Gothic"/>
                <a:cs typeface="Sawarabi Gothic"/>
                <a:sym typeface="Sawarabi Gothic"/>
              </a:defRPr>
            </a:lvl9pPr>
          </a:lstStyle>
          <a:p/>
        </p:txBody>
      </p:sp>
      <p:grpSp>
        <p:nvGrpSpPr>
          <p:cNvPr id="177" name="Google Shape;177;p27"/>
          <p:cNvGrpSpPr/>
          <p:nvPr/>
        </p:nvGrpSpPr>
        <p:grpSpPr>
          <a:xfrm>
            <a:off x="262612" y="4757847"/>
            <a:ext cx="114411" cy="114407"/>
            <a:chOff x="6493275" y="2411850"/>
            <a:chExt cx="810275" cy="810250"/>
          </a:xfrm>
        </p:grpSpPr>
        <p:sp>
          <p:nvSpPr>
            <p:cNvPr id="178" name="Google Shape;178;p2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p:nvPr/>
        </p:nvSpPr>
        <p:spPr>
          <a:xfrm>
            <a:off x="8629675" y="0"/>
            <a:ext cx="247500" cy="413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83" name="Google Shape;183;p27"/>
          <p:cNvSpPr txBox="1"/>
          <p:nvPr>
            <p:ph idx="12" type="sldNum"/>
          </p:nvPr>
        </p:nvSpPr>
        <p:spPr>
          <a:xfrm>
            <a:off x="8677288" y="244338"/>
            <a:ext cx="165900" cy="1464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None/>
              <a:defRPr sz="600">
                <a:solidFill>
                  <a:schemeClr val="lt1"/>
                </a:solidFill>
                <a:latin typeface="Arimo"/>
                <a:ea typeface="Arimo"/>
                <a:cs typeface="Arimo"/>
                <a:sym typeface="Arimo"/>
              </a:defRPr>
            </a:lvl1pPr>
            <a:lvl2pPr indent="0" lvl="1" marL="0" marR="0" rtl="0" algn="ctr">
              <a:lnSpc>
                <a:spcPct val="100000"/>
              </a:lnSpc>
              <a:spcBef>
                <a:spcPts val="0"/>
              </a:spcBef>
              <a:spcAft>
                <a:spcPts val="0"/>
              </a:spcAft>
              <a:buNone/>
              <a:defRPr sz="600">
                <a:solidFill>
                  <a:schemeClr val="lt1"/>
                </a:solidFill>
                <a:latin typeface="Arimo"/>
                <a:ea typeface="Arimo"/>
                <a:cs typeface="Arimo"/>
                <a:sym typeface="Arimo"/>
              </a:defRPr>
            </a:lvl2pPr>
            <a:lvl3pPr indent="0" lvl="2" marL="0" marR="0" rtl="0" algn="ctr">
              <a:lnSpc>
                <a:spcPct val="100000"/>
              </a:lnSpc>
              <a:spcBef>
                <a:spcPts val="0"/>
              </a:spcBef>
              <a:spcAft>
                <a:spcPts val="0"/>
              </a:spcAft>
              <a:buNone/>
              <a:defRPr sz="600">
                <a:solidFill>
                  <a:schemeClr val="lt1"/>
                </a:solidFill>
                <a:latin typeface="Arimo"/>
                <a:ea typeface="Arimo"/>
                <a:cs typeface="Arimo"/>
                <a:sym typeface="Arimo"/>
              </a:defRPr>
            </a:lvl3pPr>
            <a:lvl4pPr indent="0" lvl="3" marL="0" marR="0" rtl="0" algn="ctr">
              <a:lnSpc>
                <a:spcPct val="100000"/>
              </a:lnSpc>
              <a:spcBef>
                <a:spcPts val="0"/>
              </a:spcBef>
              <a:spcAft>
                <a:spcPts val="0"/>
              </a:spcAft>
              <a:buNone/>
              <a:defRPr sz="600">
                <a:solidFill>
                  <a:schemeClr val="lt1"/>
                </a:solidFill>
                <a:latin typeface="Arimo"/>
                <a:ea typeface="Arimo"/>
                <a:cs typeface="Arimo"/>
                <a:sym typeface="Arimo"/>
              </a:defRPr>
            </a:lvl4pPr>
            <a:lvl5pPr indent="0" lvl="4" marL="0" marR="0" rtl="0" algn="ctr">
              <a:lnSpc>
                <a:spcPct val="100000"/>
              </a:lnSpc>
              <a:spcBef>
                <a:spcPts val="0"/>
              </a:spcBef>
              <a:spcAft>
                <a:spcPts val="0"/>
              </a:spcAft>
              <a:buNone/>
              <a:defRPr sz="600">
                <a:solidFill>
                  <a:schemeClr val="lt1"/>
                </a:solidFill>
                <a:latin typeface="Arimo"/>
                <a:ea typeface="Arimo"/>
                <a:cs typeface="Arimo"/>
                <a:sym typeface="Arimo"/>
              </a:defRPr>
            </a:lvl5pPr>
            <a:lvl6pPr indent="0" lvl="5" marL="0" marR="0" rtl="0" algn="ctr">
              <a:lnSpc>
                <a:spcPct val="100000"/>
              </a:lnSpc>
              <a:spcBef>
                <a:spcPts val="0"/>
              </a:spcBef>
              <a:spcAft>
                <a:spcPts val="0"/>
              </a:spcAft>
              <a:buNone/>
              <a:defRPr sz="600">
                <a:solidFill>
                  <a:schemeClr val="lt1"/>
                </a:solidFill>
                <a:latin typeface="Arimo"/>
                <a:ea typeface="Arimo"/>
                <a:cs typeface="Arimo"/>
                <a:sym typeface="Arimo"/>
              </a:defRPr>
            </a:lvl6pPr>
            <a:lvl7pPr indent="0" lvl="6" marL="0" marR="0" rtl="0" algn="ctr">
              <a:lnSpc>
                <a:spcPct val="100000"/>
              </a:lnSpc>
              <a:spcBef>
                <a:spcPts val="0"/>
              </a:spcBef>
              <a:spcAft>
                <a:spcPts val="0"/>
              </a:spcAft>
              <a:buNone/>
              <a:defRPr sz="600">
                <a:solidFill>
                  <a:schemeClr val="lt1"/>
                </a:solidFill>
                <a:latin typeface="Arimo"/>
                <a:ea typeface="Arimo"/>
                <a:cs typeface="Arimo"/>
                <a:sym typeface="Arimo"/>
              </a:defRPr>
            </a:lvl7pPr>
            <a:lvl8pPr indent="0" lvl="7" marL="0" marR="0" rtl="0" algn="ctr">
              <a:lnSpc>
                <a:spcPct val="100000"/>
              </a:lnSpc>
              <a:spcBef>
                <a:spcPts val="0"/>
              </a:spcBef>
              <a:spcAft>
                <a:spcPts val="0"/>
              </a:spcAft>
              <a:buNone/>
              <a:defRPr sz="600">
                <a:solidFill>
                  <a:schemeClr val="lt1"/>
                </a:solidFill>
                <a:latin typeface="Arimo"/>
                <a:ea typeface="Arimo"/>
                <a:cs typeface="Arimo"/>
                <a:sym typeface="Arimo"/>
              </a:defRPr>
            </a:lvl8pPr>
            <a:lvl9pPr indent="0" lvl="8" marL="0" marR="0" rtl="0" algn="ctr">
              <a:lnSpc>
                <a:spcPct val="100000"/>
              </a:lnSpc>
              <a:spcBef>
                <a:spcPts val="0"/>
              </a:spcBef>
              <a:spcAft>
                <a:spcPts val="0"/>
              </a:spcAft>
              <a:buNone/>
              <a:defRPr sz="600">
                <a:solidFill>
                  <a:schemeClr val="lt1"/>
                </a:solidFill>
                <a:latin typeface="Arimo"/>
                <a:ea typeface="Arimo"/>
                <a:cs typeface="Arimo"/>
                <a:sym typeface="Arim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1 col.">
  <p:cSld name="TITLE_1_1_1_1_1_2_2_1">
    <p:bg>
      <p:bgPr>
        <a:solidFill>
          <a:schemeClr val="accent1"/>
        </a:solidFill>
      </p:bgPr>
    </p:bg>
    <p:spTree>
      <p:nvGrpSpPr>
        <p:cNvPr id="184" name="Shape 184"/>
        <p:cNvGrpSpPr/>
        <p:nvPr/>
      </p:nvGrpSpPr>
      <p:grpSpPr>
        <a:xfrm>
          <a:off x="0" y="0"/>
          <a:ext cx="0" cy="0"/>
          <a:chOff x="0" y="0"/>
          <a:chExt cx="0" cy="0"/>
        </a:xfrm>
      </p:grpSpPr>
      <p:grpSp>
        <p:nvGrpSpPr>
          <p:cNvPr id="185" name="Google Shape;185;p28"/>
          <p:cNvGrpSpPr/>
          <p:nvPr/>
        </p:nvGrpSpPr>
        <p:grpSpPr>
          <a:xfrm>
            <a:off x="262611" y="4757846"/>
            <a:ext cx="114411" cy="114407"/>
            <a:chOff x="6493275" y="2411850"/>
            <a:chExt cx="810275" cy="810250"/>
          </a:xfrm>
        </p:grpSpPr>
        <p:sp>
          <p:nvSpPr>
            <p:cNvPr id="186" name="Google Shape;186;p2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 name="Google Shape;187;p2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8" name="Google Shape;188;p2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9" name="Google Shape;189;p2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90" name="Google Shape;190;p28"/>
          <p:cNvSpPr txBox="1"/>
          <p:nvPr>
            <p:ph idx="1" type="subTitle"/>
          </p:nvPr>
        </p:nvSpPr>
        <p:spPr>
          <a:xfrm>
            <a:off x="269050" y="269050"/>
            <a:ext cx="81252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200"/>
              <a:buNone/>
              <a:defRPr/>
            </a:lvl2pPr>
            <a:lvl3pPr lvl="2" rtl="0" algn="l">
              <a:lnSpc>
                <a:spcPct val="115000"/>
              </a:lnSpc>
              <a:spcBef>
                <a:spcPts val="1600"/>
              </a:spcBef>
              <a:spcAft>
                <a:spcPts val="0"/>
              </a:spcAft>
              <a:buSzPts val="12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200"/>
              <a:buNone/>
              <a:defRPr/>
            </a:lvl5pPr>
            <a:lvl6pPr lvl="5" rtl="0" algn="l">
              <a:lnSpc>
                <a:spcPct val="115000"/>
              </a:lnSpc>
              <a:spcBef>
                <a:spcPts val="1600"/>
              </a:spcBef>
              <a:spcAft>
                <a:spcPts val="0"/>
              </a:spcAft>
              <a:buSzPts val="1200"/>
              <a:buNone/>
              <a:defRPr/>
            </a:lvl6pPr>
            <a:lvl7pPr lvl="6" rtl="0" algn="l">
              <a:lnSpc>
                <a:spcPct val="115000"/>
              </a:lnSpc>
              <a:spcBef>
                <a:spcPts val="1600"/>
              </a:spcBef>
              <a:spcAft>
                <a:spcPts val="0"/>
              </a:spcAft>
              <a:buSzPts val="1200"/>
              <a:buNone/>
              <a:defRPr/>
            </a:lvl7pPr>
            <a:lvl8pPr lvl="7" rtl="0" algn="l">
              <a:lnSpc>
                <a:spcPct val="115000"/>
              </a:lnSpc>
              <a:spcBef>
                <a:spcPts val="1600"/>
              </a:spcBef>
              <a:spcAft>
                <a:spcPts val="0"/>
              </a:spcAft>
              <a:buSzPts val="1200"/>
              <a:buNone/>
              <a:defRPr/>
            </a:lvl8pPr>
            <a:lvl9pPr lvl="8" rtl="0" algn="l">
              <a:lnSpc>
                <a:spcPct val="115000"/>
              </a:lnSpc>
              <a:spcBef>
                <a:spcPts val="1600"/>
              </a:spcBef>
              <a:spcAft>
                <a:spcPts val="1600"/>
              </a:spcAft>
              <a:buSzPts val="1200"/>
              <a:buNone/>
              <a:defRPr/>
            </a:lvl9pPr>
          </a:lstStyle>
          <a:p/>
        </p:txBody>
      </p:sp>
      <p:sp>
        <p:nvSpPr>
          <p:cNvPr id="191" name="Google Shape;191;p28"/>
          <p:cNvSpPr txBox="1"/>
          <p:nvPr>
            <p:ph idx="2" type="body"/>
          </p:nvPr>
        </p:nvSpPr>
        <p:spPr>
          <a:xfrm>
            <a:off x="749801" y="2139700"/>
            <a:ext cx="4270200" cy="22683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sz="16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92" name="Google Shape;192;p28"/>
          <p:cNvSpPr txBox="1"/>
          <p:nvPr>
            <p:ph type="title"/>
          </p:nvPr>
        </p:nvSpPr>
        <p:spPr>
          <a:xfrm>
            <a:off x="749800" y="774000"/>
            <a:ext cx="7644300" cy="868800"/>
          </a:xfrm>
          <a:prstGeom prst="rect">
            <a:avLst/>
          </a:prstGeom>
          <a:noFill/>
          <a:ln>
            <a:noFill/>
          </a:ln>
        </p:spPr>
        <p:txBody>
          <a:bodyPr anchorCtr="0" anchor="b" bIns="0" lIns="0" spcFirstLastPara="1" rIns="0" wrap="square" tIns="0">
            <a:noAutofit/>
          </a:bodyPr>
          <a:lstStyle>
            <a:lvl1pPr lvl="0" rtl="0" algn="l">
              <a:lnSpc>
                <a:spcPct val="120000"/>
              </a:lnSpc>
              <a:spcBef>
                <a:spcPts val="0"/>
              </a:spcBef>
              <a:spcAft>
                <a:spcPts val="0"/>
              </a:spcAft>
              <a:buSzPts val="2000"/>
              <a:buNone/>
              <a:defRPr sz="2000"/>
            </a:lvl1pPr>
            <a:lvl2pPr lvl="1" rtl="0" algn="l">
              <a:lnSpc>
                <a:spcPct val="120000"/>
              </a:lnSpc>
              <a:spcBef>
                <a:spcPts val="0"/>
              </a:spcBef>
              <a:spcAft>
                <a:spcPts val="0"/>
              </a:spcAft>
              <a:buSzPts val="2000"/>
              <a:buNone/>
              <a:defRPr sz="2000"/>
            </a:lvl2pPr>
            <a:lvl3pPr lvl="2" rtl="0" algn="l">
              <a:lnSpc>
                <a:spcPct val="120000"/>
              </a:lnSpc>
              <a:spcBef>
                <a:spcPts val="0"/>
              </a:spcBef>
              <a:spcAft>
                <a:spcPts val="0"/>
              </a:spcAft>
              <a:buSzPts val="2000"/>
              <a:buNone/>
              <a:defRPr sz="2000"/>
            </a:lvl3pPr>
            <a:lvl4pPr lvl="3" rtl="0" algn="l">
              <a:lnSpc>
                <a:spcPct val="120000"/>
              </a:lnSpc>
              <a:spcBef>
                <a:spcPts val="0"/>
              </a:spcBef>
              <a:spcAft>
                <a:spcPts val="0"/>
              </a:spcAft>
              <a:buSzPts val="2000"/>
              <a:buNone/>
              <a:defRPr sz="2000"/>
            </a:lvl4pPr>
            <a:lvl5pPr lvl="4" rtl="0" algn="l">
              <a:lnSpc>
                <a:spcPct val="120000"/>
              </a:lnSpc>
              <a:spcBef>
                <a:spcPts val="0"/>
              </a:spcBef>
              <a:spcAft>
                <a:spcPts val="0"/>
              </a:spcAft>
              <a:buSzPts val="2000"/>
              <a:buNone/>
              <a:defRPr sz="2000"/>
            </a:lvl5pPr>
            <a:lvl6pPr lvl="5" rtl="0" algn="l">
              <a:lnSpc>
                <a:spcPct val="120000"/>
              </a:lnSpc>
              <a:spcBef>
                <a:spcPts val="0"/>
              </a:spcBef>
              <a:spcAft>
                <a:spcPts val="0"/>
              </a:spcAft>
              <a:buSzPts val="2000"/>
              <a:buNone/>
              <a:defRPr sz="2000"/>
            </a:lvl6pPr>
            <a:lvl7pPr lvl="6" rtl="0" algn="l">
              <a:lnSpc>
                <a:spcPct val="120000"/>
              </a:lnSpc>
              <a:spcBef>
                <a:spcPts val="0"/>
              </a:spcBef>
              <a:spcAft>
                <a:spcPts val="0"/>
              </a:spcAft>
              <a:buSzPts val="2000"/>
              <a:buNone/>
              <a:defRPr sz="2000"/>
            </a:lvl7pPr>
            <a:lvl8pPr lvl="7" rtl="0" algn="l">
              <a:lnSpc>
                <a:spcPct val="120000"/>
              </a:lnSpc>
              <a:spcBef>
                <a:spcPts val="0"/>
              </a:spcBef>
              <a:spcAft>
                <a:spcPts val="0"/>
              </a:spcAft>
              <a:buSzPts val="2000"/>
              <a:buNone/>
              <a:defRPr sz="2000"/>
            </a:lvl8pPr>
            <a:lvl9pPr lvl="8" rtl="0" algn="l">
              <a:lnSpc>
                <a:spcPct val="120000"/>
              </a:lnSpc>
              <a:spcBef>
                <a:spcPts val="0"/>
              </a:spcBef>
              <a:spcAft>
                <a:spcPts val="0"/>
              </a:spcAft>
              <a:buSzPts val="2000"/>
              <a:buNone/>
              <a:defRPr sz="2000"/>
            </a:lvl9pPr>
          </a:lstStyle>
          <a:p/>
        </p:txBody>
      </p:sp>
      <p:sp>
        <p:nvSpPr>
          <p:cNvPr id="193" name="Google Shape;193;p28"/>
          <p:cNvSpPr txBox="1"/>
          <p:nvPr>
            <p:ph idx="12" type="sldNum"/>
          </p:nvPr>
        </p:nvSpPr>
        <p:spPr>
          <a:xfrm>
            <a:off x="8458200" y="2681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94" name="Google Shape;194;p28"/>
          <p:cNvSpPr txBox="1"/>
          <p:nvPr/>
        </p:nvSpPr>
        <p:spPr>
          <a:xfrm>
            <a:off x="6051695" y="4803040"/>
            <a:ext cx="2831100" cy="92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mo"/>
                <a:ea typeface="Arimo"/>
                <a:cs typeface="Arimo"/>
                <a:sym typeface="Arimo"/>
              </a:rPr>
              <a:t>CONFIDENTIAL ©2006 – 2022 Monstarlab, Inc. All rights reserved.</a:t>
            </a:r>
            <a:endParaRPr b="0" i="0" sz="600" u="none" cap="none" strike="noStrike">
              <a:solidFill>
                <a:schemeClr val="dk2"/>
              </a:solidFill>
              <a:latin typeface="Arimo"/>
              <a:ea typeface="Arimo"/>
              <a:cs typeface="Arimo"/>
              <a:sym typeface="Arim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clean white 7">
  <p:cSld name="1: Table of Contents – clean white_6">
    <p:bg>
      <p:bgPr>
        <a:solidFill>
          <a:schemeClr val="accent1"/>
        </a:solidFill>
      </p:bgPr>
    </p:bg>
    <p:spTree>
      <p:nvGrpSpPr>
        <p:cNvPr id="195" name="Shape 195"/>
        <p:cNvGrpSpPr/>
        <p:nvPr/>
      </p:nvGrpSpPr>
      <p:grpSpPr>
        <a:xfrm>
          <a:off x="0" y="0"/>
          <a:ext cx="0" cy="0"/>
          <a:chOff x="0" y="0"/>
          <a:chExt cx="0" cy="0"/>
        </a:xfrm>
      </p:grpSpPr>
      <p:sp>
        <p:nvSpPr>
          <p:cNvPr id="196" name="Google Shape;196;p29"/>
          <p:cNvSpPr txBox="1"/>
          <p:nvPr>
            <p:ph idx="12" type="sldNum"/>
          </p:nvPr>
        </p:nvSpPr>
        <p:spPr>
          <a:xfrm>
            <a:off x="8458200" y="2681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197" name="Google Shape;197;p29"/>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Clr>
                <a:schemeClr val="accent2"/>
              </a:buClr>
              <a:buSzPts val="1200"/>
              <a:buNone/>
              <a:defRPr>
                <a:solidFill>
                  <a:schemeClr val="accent2"/>
                </a:solidFill>
              </a:defRPr>
            </a:lvl2pPr>
            <a:lvl3pPr lvl="2" rtl="0" algn="l">
              <a:lnSpc>
                <a:spcPct val="115000"/>
              </a:lnSpc>
              <a:spcBef>
                <a:spcPts val="1600"/>
              </a:spcBef>
              <a:spcAft>
                <a:spcPts val="0"/>
              </a:spcAft>
              <a:buClr>
                <a:schemeClr val="accent2"/>
              </a:buClr>
              <a:buSzPts val="1200"/>
              <a:buNone/>
              <a:defRPr>
                <a:solidFill>
                  <a:schemeClr val="accent2"/>
                </a:solidFill>
              </a:defRPr>
            </a:lvl3pPr>
            <a:lvl4pPr lvl="3" rtl="0" algn="l">
              <a:lnSpc>
                <a:spcPct val="115000"/>
              </a:lnSpc>
              <a:spcBef>
                <a:spcPts val="1600"/>
              </a:spcBef>
              <a:spcAft>
                <a:spcPts val="0"/>
              </a:spcAft>
              <a:buClr>
                <a:schemeClr val="accent2"/>
              </a:buClr>
              <a:buSzPts val="1200"/>
              <a:buNone/>
              <a:defRPr>
                <a:solidFill>
                  <a:schemeClr val="accent2"/>
                </a:solidFill>
              </a:defRPr>
            </a:lvl4pPr>
            <a:lvl5pPr lvl="4" rtl="0" algn="l">
              <a:lnSpc>
                <a:spcPct val="115000"/>
              </a:lnSpc>
              <a:spcBef>
                <a:spcPts val="1600"/>
              </a:spcBef>
              <a:spcAft>
                <a:spcPts val="0"/>
              </a:spcAft>
              <a:buClr>
                <a:schemeClr val="accent2"/>
              </a:buClr>
              <a:buSzPts val="1200"/>
              <a:buNone/>
              <a:defRPr>
                <a:solidFill>
                  <a:schemeClr val="accent2"/>
                </a:solidFill>
              </a:defRPr>
            </a:lvl5pPr>
            <a:lvl6pPr lvl="5" rtl="0" algn="l">
              <a:lnSpc>
                <a:spcPct val="115000"/>
              </a:lnSpc>
              <a:spcBef>
                <a:spcPts val="1600"/>
              </a:spcBef>
              <a:spcAft>
                <a:spcPts val="0"/>
              </a:spcAft>
              <a:buClr>
                <a:schemeClr val="accent2"/>
              </a:buClr>
              <a:buSzPts val="1200"/>
              <a:buNone/>
              <a:defRPr>
                <a:solidFill>
                  <a:schemeClr val="accent2"/>
                </a:solidFill>
              </a:defRPr>
            </a:lvl6pPr>
            <a:lvl7pPr lvl="6" rtl="0" algn="l">
              <a:lnSpc>
                <a:spcPct val="115000"/>
              </a:lnSpc>
              <a:spcBef>
                <a:spcPts val="1600"/>
              </a:spcBef>
              <a:spcAft>
                <a:spcPts val="0"/>
              </a:spcAft>
              <a:buClr>
                <a:schemeClr val="accent2"/>
              </a:buClr>
              <a:buSzPts val="1200"/>
              <a:buNone/>
              <a:defRPr>
                <a:solidFill>
                  <a:schemeClr val="accent2"/>
                </a:solidFill>
              </a:defRPr>
            </a:lvl7pPr>
            <a:lvl8pPr lvl="7" rtl="0" algn="l">
              <a:lnSpc>
                <a:spcPct val="115000"/>
              </a:lnSpc>
              <a:spcBef>
                <a:spcPts val="1600"/>
              </a:spcBef>
              <a:spcAft>
                <a:spcPts val="0"/>
              </a:spcAft>
              <a:buClr>
                <a:schemeClr val="accent2"/>
              </a:buClr>
              <a:buSzPts val="1200"/>
              <a:buNone/>
              <a:defRPr>
                <a:solidFill>
                  <a:schemeClr val="accent2"/>
                </a:solidFill>
              </a:defRPr>
            </a:lvl8pPr>
            <a:lvl9pPr lvl="8" rtl="0" algn="l">
              <a:lnSpc>
                <a:spcPct val="115000"/>
              </a:lnSpc>
              <a:spcBef>
                <a:spcPts val="1600"/>
              </a:spcBef>
              <a:spcAft>
                <a:spcPts val="1600"/>
              </a:spcAft>
              <a:buClr>
                <a:schemeClr val="accent2"/>
              </a:buClr>
              <a:buSzPts val="1200"/>
              <a:buNone/>
              <a:defRPr>
                <a:solidFill>
                  <a:schemeClr val="accent2"/>
                </a:solidFill>
              </a:defRPr>
            </a:lvl9pPr>
          </a:lstStyle>
          <a:p/>
        </p:txBody>
      </p:sp>
      <p:sp>
        <p:nvSpPr>
          <p:cNvPr id="198" name="Google Shape;198;p29"/>
          <p:cNvSpPr txBox="1"/>
          <p:nvPr/>
        </p:nvSpPr>
        <p:spPr>
          <a:xfrm>
            <a:off x="6051695" y="4803040"/>
            <a:ext cx="2831100" cy="92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mo"/>
                <a:ea typeface="Arimo"/>
                <a:cs typeface="Arimo"/>
                <a:sym typeface="Arimo"/>
              </a:rPr>
              <a:t>CONFIDENTIAL ©2006 – 202</a:t>
            </a:r>
            <a:r>
              <a:rPr lang="en" sz="600">
                <a:solidFill>
                  <a:schemeClr val="dk2"/>
                </a:solidFill>
                <a:latin typeface="Arimo"/>
                <a:ea typeface="Arimo"/>
                <a:cs typeface="Arimo"/>
                <a:sym typeface="Arimo"/>
              </a:rPr>
              <a:t>3</a:t>
            </a:r>
            <a:r>
              <a:rPr b="0" i="0" lang="en" sz="600" u="none" cap="none" strike="noStrike">
                <a:solidFill>
                  <a:schemeClr val="dk2"/>
                </a:solidFill>
                <a:latin typeface="Arimo"/>
                <a:ea typeface="Arimo"/>
                <a:cs typeface="Arimo"/>
                <a:sym typeface="Arimo"/>
              </a:rPr>
              <a:t> Monstarlab, Inc. All rights reserved.</a:t>
            </a:r>
            <a:endParaRPr b="0" i="0" sz="600" u="none" cap="none" strike="noStrike">
              <a:solidFill>
                <a:schemeClr val="dk2"/>
              </a:solidFill>
              <a:latin typeface="Arimo"/>
              <a:ea typeface="Arimo"/>
              <a:cs typeface="Arimo"/>
              <a:sym typeface="Arimo"/>
            </a:endParaRPr>
          </a:p>
        </p:txBody>
      </p:sp>
      <p:grpSp>
        <p:nvGrpSpPr>
          <p:cNvPr id="199" name="Google Shape;199;p29"/>
          <p:cNvGrpSpPr/>
          <p:nvPr/>
        </p:nvGrpSpPr>
        <p:grpSpPr>
          <a:xfrm>
            <a:off x="262611" y="4757846"/>
            <a:ext cx="114411" cy="114407"/>
            <a:chOff x="6493275" y="2411850"/>
            <a:chExt cx="810275" cy="810250"/>
          </a:xfrm>
        </p:grpSpPr>
        <p:sp>
          <p:nvSpPr>
            <p:cNvPr id="200" name="Google Shape;200;p2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1" name="Google Shape;201;p2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2" name="Google Shape;202;p2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3" name="Google Shape;203;p2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とコンテンツ">
  <p:cSld name="1_タイトルとコンテンツ">
    <p:spTree>
      <p:nvGrpSpPr>
        <p:cNvPr id="204" name="Shape 204"/>
        <p:cNvGrpSpPr/>
        <p:nvPr/>
      </p:nvGrpSpPr>
      <p:grpSpPr>
        <a:xfrm>
          <a:off x="0" y="0"/>
          <a:ext cx="0" cy="0"/>
          <a:chOff x="0" y="0"/>
          <a:chExt cx="0" cy="0"/>
        </a:xfrm>
      </p:grpSpPr>
      <p:grpSp>
        <p:nvGrpSpPr>
          <p:cNvPr id="205" name="Google Shape;205;p30"/>
          <p:cNvGrpSpPr/>
          <p:nvPr/>
        </p:nvGrpSpPr>
        <p:grpSpPr>
          <a:xfrm>
            <a:off x="262612" y="4757847"/>
            <a:ext cx="114411" cy="114407"/>
            <a:chOff x="6493275" y="2411850"/>
            <a:chExt cx="810275" cy="810250"/>
          </a:xfrm>
        </p:grpSpPr>
        <p:sp>
          <p:nvSpPr>
            <p:cNvPr id="206" name="Google Shape;206;p3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666666"/>
                </a:solidFill>
              </a:endParaRPr>
            </a:p>
          </p:txBody>
        </p:sp>
        <p:sp>
          <p:nvSpPr>
            <p:cNvPr id="207" name="Google Shape;207;p3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666666"/>
                </a:solidFill>
              </a:endParaRPr>
            </a:p>
          </p:txBody>
        </p:sp>
        <p:sp>
          <p:nvSpPr>
            <p:cNvPr id="208" name="Google Shape;208;p3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666666"/>
                </a:solidFill>
              </a:endParaRPr>
            </a:p>
          </p:txBody>
        </p:sp>
        <p:sp>
          <p:nvSpPr>
            <p:cNvPr id="209" name="Google Shape;209;p3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666666"/>
                </a:solidFill>
              </a:endParaRPr>
            </a:p>
          </p:txBody>
        </p:sp>
      </p:grpSp>
      <p:sp>
        <p:nvSpPr>
          <p:cNvPr id="210" name="Google Shape;210;p30"/>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latin typeface="Arimo"/>
                <a:ea typeface="Arimo"/>
                <a:cs typeface="Arimo"/>
                <a:sym typeface="Arimo"/>
              </a:defRPr>
            </a:lvl1pPr>
            <a:lvl2pPr indent="0" lvl="1" marL="0" marR="0" rtl="0" algn="r">
              <a:lnSpc>
                <a:spcPct val="100000"/>
              </a:lnSpc>
              <a:spcBef>
                <a:spcPts val="0"/>
              </a:spcBef>
              <a:spcAft>
                <a:spcPts val="0"/>
              </a:spcAft>
              <a:buNone/>
              <a:defRPr sz="1000">
                <a:latin typeface="Arimo"/>
                <a:ea typeface="Arimo"/>
                <a:cs typeface="Arimo"/>
                <a:sym typeface="Arimo"/>
              </a:defRPr>
            </a:lvl2pPr>
            <a:lvl3pPr indent="0" lvl="2" marL="0" marR="0" rtl="0" algn="r">
              <a:lnSpc>
                <a:spcPct val="100000"/>
              </a:lnSpc>
              <a:spcBef>
                <a:spcPts val="0"/>
              </a:spcBef>
              <a:spcAft>
                <a:spcPts val="0"/>
              </a:spcAft>
              <a:buNone/>
              <a:defRPr sz="1000">
                <a:latin typeface="Arimo"/>
                <a:ea typeface="Arimo"/>
                <a:cs typeface="Arimo"/>
                <a:sym typeface="Arimo"/>
              </a:defRPr>
            </a:lvl3pPr>
            <a:lvl4pPr indent="0" lvl="3" marL="0" marR="0" rtl="0" algn="r">
              <a:lnSpc>
                <a:spcPct val="100000"/>
              </a:lnSpc>
              <a:spcBef>
                <a:spcPts val="0"/>
              </a:spcBef>
              <a:spcAft>
                <a:spcPts val="0"/>
              </a:spcAft>
              <a:buNone/>
              <a:defRPr sz="1000">
                <a:latin typeface="Arimo"/>
                <a:ea typeface="Arimo"/>
                <a:cs typeface="Arimo"/>
                <a:sym typeface="Arimo"/>
              </a:defRPr>
            </a:lvl4pPr>
            <a:lvl5pPr indent="0" lvl="4" marL="0" marR="0" rtl="0" algn="r">
              <a:lnSpc>
                <a:spcPct val="100000"/>
              </a:lnSpc>
              <a:spcBef>
                <a:spcPts val="0"/>
              </a:spcBef>
              <a:spcAft>
                <a:spcPts val="0"/>
              </a:spcAft>
              <a:buNone/>
              <a:defRPr sz="1000">
                <a:latin typeface="Arimo"/>
                <a:ea typeface="Arimo"/>
                <a:cs typeface="Arimo"/>
                <a:sym typeface="Arimo"/>
              </a:defRPr>
            </a:lvl5pPr>
            <a:lvl6pPr indent="0" lvl="5" marL="0" marR="0" rtl="0" algn="r">
              <a:lnSpc>
                <a:spcPct val="100000"/>
              </a:lnSpc>
              <a:spcBef>
                <a:spcPts val="0"/>
              </a:spcBef>
              <a:spcAft>
                <a:spcPts val="0"/>
              </a:spcAft>
              <a:buNone/>
              <a:defRPr sz="1000">
                <a:latin typeface="Arimo"/>
                <a:ea typeface="Arimo"/>
                <a:cs typeface="Arimo"/>
                <a:sym typeface="Arimo"/>
              </a:defRPr>
            </a:lvl6pPr>
            <a:lvl7pPr indent="0" lvl="6" marL="0" marR="0" rtl="0" algn="r">
              <a:lnSpc>
                <a:spcPct val="100000"/>
              </a:lnSpc>
              <a:spcBef>
                <a:spcPts val="0"/>
              </a:spcBef>
              <a:spcAft>
                <a:spcPts val="0"/>
              </a:spcAft>
              <a:buNone/>
              <a:defRPr sz="1000">
                <a:latin typeface="Arimo"/>
                <a:ea typeface="Arimo"/>
                <a:cs typeface="Arimo"/>
                <a:sym typeface="Arimo"/>
              </a:defRPr>
            </a:lvl7pPr>
            <a:lvl8pPr indent="0" lvl="7" marL="0" marR="0" rtl="0" algn="r">
              <a:lnSpc>
                <a:spcPct val="100000"/>
              </a:lnSpc>
              <a:spcBef>
                <a:spcPts val="0"/>
              </a:spcBef>
              <a:spcAft>
                <a:spcPts val="0"/>
              </a:spcAft>
              <a:buNone/>
              <a:defRPr sz="1000">
                <a:latin typeface="Arimo"/>
                <a:ea typeface="Arimo"/>
                <a:cs typeface="Arimo"/>
                <a:sym typeface="Arimo"/>
              </a:defRPr>
            </a:lvl8pPr>
            <a:lvl9pPr indent="0" lvl="8" marL="0" marR="0" rtl="0" algn="r">
              <a:lnSpc>
                <a:spcPct val="100000"/>
              </a:lnSpc>
              <a:spcBef>
                <a:spcPts val="0"/>
              </a:spcBef>
              <a:spcAft>
                <a:spcPts val="0"/>
              </a:spcAft>
              <a:buNone/>
              <a:defRPr sz="1000">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211" name="Google Shape;211;p30"/>
          <p:cNvSpPr txBox="1"/>
          <p:nvPr/>
        </p:nvSpPr>
        <p:spPr>
          <a:xfrm>
            <a:off x="748996" y="4798929"/>
            <a:ext cx="28311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rgbClr val="666666"/>
                </a:solidFill>
                <a:latin typeface="Arimo"/>
                <a:ea typeface="Arimo"/>
                <a:cs typeface="Arimo"/>
                <a:sym typeface="Arimo"/>
              </a:rPr>
              <a:t>CONFIDENTIAL ©2006 – 2023 Monstarlab, Inc. All rights reserved.</a:t>
            </a:r>
            <a:endParaRPr sz="600">
              <a:solidFill>
                <a:srgbClr val="666666"/>
              </a:solidFill>
              <a:latin typeface="Arimo"/>
              <a:ea typeface="Arimo"/>
              <a:cs typeface="Arimo"/>
              <a:sym typeface="Arim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Free">
  <p:cSld name="TITLE_1_1_1_1_1_7">
    <p:bg>
      <p:bgPr>
        <a:solidFill>
          <a:schemeClr val="lt2"/>
        </a:solidFill>
      </p:bgPr>
    </p:bg>
    <p:spTree>
      <p:nvGrpSpPr>
        <p:cNvPr id="212" name="Shape 212"/>
        <p:cNvGrpSpPr/>
        <p:nvPr/>
      </p:nvGrpSpPr>
      <p:grpSpPr>
        <a:xfrm>
          <a:off x="0" y="0"/>
          <a:ext cx="0" cy="0"/>
          <a:chOff x="0" y="0"/>
          <a:chExt cx="0" cy="0"/>
        </a:xfrm>
      </p:grpSpPr>
      <p:sp>
        <p:nvSpPr>
          <p:cNvPr id="213" name="Google Shape;213;p31"/>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434343"/>
              </a:buClr>
              <a:buSzPts val="1000"/>
              <a:buFont typeface="Inter"/>
              <a:buNone/>
              <a:defRPr sz="1000">
                <a:solidFill>
                  <a:srgbClr val="434343"/>
                </a:solidFill>
                <a:latin typeface="Inter"/>
                <a:ea typeface="Inter"/>
                <a:cs typeface="Inter"/>
                <a:sym typeface="Inter"/>
              </a:defRPr>
            </a:lvl1pPr>
            <a:lvl2pPr lvl="1" rtl="0">
              <a:spcBef>
                <a:spcPts val="0"/>
              </a:spcBef>
              <a:spcAft>
                <a:spcPts val="0"/>
              </a:spcAft>
              <a:buClr>
                <a:srgbClr val="434343"/>
              </a:buClr>
              <a:buSzPts val="1200"/>
              <a:buFont typeface="Inter"/>
              <a:buNone/>
              <a:defRPr>
                <a:solidFill>
                  <a:srgbClr val="434343"/>
                </a:solidFill>
                <a:latin typeface="Inter"/>
                <a:ea typeface="Inter"/>
                <a:cs typeface="Inter"/>
                <a:sym typeface="Inter"/>
              </a:defRPr>
            </a:lvl2pPr>
            <a:lvl3pPr lvl="2"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3pPr>
            <a:lvl4pPr lvl="3"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4pPr>
            <a:lvl5pPr lvl="4"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5pPr>
            <a:lvl6pPr lvl="5"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6pPr>
            <a:lvl7pPr lvl="6"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7pPr>
            <a:lvl8pPr lvl="7" rtl="0">
              <a:spcBef>
                <a:spcPts val="1600"/>
              </a:spcBef>
              <a:spcAft>
                <a:spcPts val="0"/>
              </a:spcAft>
              <a:buClr>
                <a:srgbClr val="434343"/>
              </a:buClr>
              <a:buSzPts val="1200"/>
              <a:buFont typeface="Inter"/>
              <a:buNone/>
              <a:defRPr>
                <a:solidFill>
                  <a:srgbClr val="434343"/>
                </a:solidFill>
                <a:latin typeface="Inter"/>
                <a:ea typeface="Inter"/>
                <a:cs typeface="Inter"/>
                <a:sym typeface="Inter"/>
              </a:defRPr>
            </a:lvl8pPr>
            <a:lvl9pPr lvl="8" rtl="0">
              <a:spcBef>
                <a:spcPts val="1600"/>
              </a:spcBef>
              <a:spcAft>
                <a:spcPts val="1600"/>
              </a:spcAft>
              <a:buClr>
                <a:srgbClr val="434343"/>
              </a:buClr>
              <a:buSzPts val="1200"/>
              <a:buFont typeface="Inter"/>
              <a:buNone/>
              <a:defRPr>
                <a:solidFill>
                  <a:srgbClr val="434343"/>
                </a:solidFill>
                <a:latin typeface="Inter"/>
                <a:ea typeface="Inter"/>
                <a:cs typeface="Inter"/>
                <a:sym typeface="Inter"/>
              </a:defRPr>
            </a:lvl9pPr>
          </a:lstStyle>
          <a:p/>
        </p:txBody>
      </p:sp>
      <p:grpSp>
        <p:nvGrpSpPr>
          <p:cNvPr id="214" name="Google Shape;214;p31"/>
          <p:cNvGrpSpPr/>
          <p:nvPr/>
        </p:nvGrpSpPr>
        <p:grpSpPr>
          <a:xfrm>
            <a:off x="262612" y="4757847"/>
            <a:ext cx="114411" cy="114407"/>
            <a:chOff x="6493275" y="2411850"/>
            <a:chExt cx="810275" cy="810250"/>
          </a:xfrm>
        </p:grpSpPr>
        <p:sp>
          <p:nvSpPr>
            <p:cNvPr id="215" name="Google Shape;215;p3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31"/>
          <p:cNvSpPr txBox="1"/>
          <p:nvPr/>
        </p:nvSpPr>
        <p:spPr>
          <a:xfrm>
            <a:off x="6051695" y="4803039"/>
            <a:ext cx="28311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lt1"/>
                </a:solidFill>
                <a:latin typeface="Arimo"/>
                <a:ea typeface="Arimo"/>
                <a:cs typeface="Arimo"/>
                <a:sym typeface="Arimo"/>
              </a:rPr>
              <a:t>CONFIDENTIAL ©2006 – 2023 Monstarlab, Inc. All rights reserved.</a:t>
            </a:r>
            <a:endParaRPr sz="600">
              <a:solidFill>
                <a:schemeClr val="lt1"/>
              </a:solidFill>
              <a:latin typeface="Arimo"/>
              <a:ea typeface="Arimo"/>
              <a:cs typeface="Arimo"/>
              <a:sym typeface="Arim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clean white 4">
  <p:cSld name="1: Table of Contents – clean white_3">
    <p:bg>
      <p:bgPr>
        <a:solidFill>
          <a:schemeClr val="accent1"/>
        </a:solidFill>
      </p:bgPr>
    </p:bg>
    <p:spTree>
      <p:nvGrpSpPr>
        <p:cNvPr id="220" name="Shape 220"/>
        <p:cNvGrpSpPr/>
        <p:nvPr/>
      </p:nvGrpSpPr>
      <p:grpSpPr>
        <a:xfrm>
          <a:off x="0" y="0"/>
          <a:ext cx="0" cy="0"/>
          <a:chOff x="0" y="0"/>
          <a:chExt cx="0" cy="0"/>
        </a:xfrm>
      </p:grpSpPr>
      <p:sp>
        <p:nvSpPr>
          <p:cNvPr id="221" name="Google Shape;221;p32"/>
          <p:cNvSpPr txBox="1"/>
          <p:nvPr>
            <p:ph idx="12" type="sldNum"/>
          </p:nvPr>
        </p:nvSpPr>
        <p:spPr>
          <a:xfrm>
            <a:off x="8458200" y="2681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222" name="Google Shape;222;p32"/>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Clr>
                <a:schemeClr val="accent2"/>
              </a:buClr>
              <a:buSzPts val="1200"/>
              <a:buNone/>
              <a:defRPr>
                <a:solidFill>
                  <a:schemeClr val="accent2"/>
                </a:solidFill>
              </a:defRPr>
            </a:lvl2pPr>
            <a:lvl3pPr lvl="2" rtl="0" algn="l">
              <a:lnSpc>
                <a:spcPct val="115000"/>
              </a:lnSpc>
              <a:spcBef>
                <a:spcPts val="1600"/>
              </a:spcBef>
              <a:spcAft>
                <a:spcPts val="0"/>
              </a:spcAft>
              <a:buClr>
                <a:schemeClr val="accent2"/>
              </a:buClr>
              <a:buSzPts val="1200"/>
              <a:buNone/>
              <a:defRPr>
                <a:solidFill>
                  <a:schemeClr val="accent2"/>
                </a:solidFill>
              </a:defRPr>
            </a:lvl3pPr>
            <a:lvl4pPr lvl="3" rtl="0" algn="l">
              <a:lnSpc>
                <a:spcPct val="115000"/>
              </a:lnSpc>
              <a:spcBef>
                <a:spcPts val="1600"/>
              </a:spcBef>
              <a:spcAft>
                <a:spcPts val="0"/>
              </a:spcAft>
              <a:buClr>
                <a:schemeClr val="accent2"/>
              </a:buClr>
              <a:buSzPts val="1200"/>
              <a:buNone/>
              <a:defRPr>
                <a:solidFill>
                  <a:schemeClr val="accent2"/>
                </a:solidFill>
              </a:defRPr>
            </a:lvl4pPr>
            <a:lvl5pPr lvl="4" rtl="0" algn="l">
              <a:lnSpc>
                <a:spcPct val="115000"/>
              </a:lnSpc>
              <a:spcBef>
                <a:spcPts val="1600"/>
              </a:spcBef>
              <a:spcAft>
                <a:spcPts val="0"/>
              </a:spcAft>
              <a:buClr>
                <a:schemeClr val="accent2"/>
              </a:buClr>
              <a:buSzPts val="1200"/>
              <a:buNone/>
              <a:defRPr>
                <a:solidFill>
                  <a:schemeClr val="accent2"/>
                </a:solidFill>
              </a:defRPr>
            </a:lvl5pPr>
            <a:lvl6pPr lvl="5" rtl="0" algn="l">
              <a:lnSpc>
                <a:spcPct val="115000"/>
              </a:lnSpc>
              <a:spcBef>
                <a:spcPts val="1600"/>
              </a:spcBef>
              <a:spcAft>
                <a:spcPts val="0"/>
              </a:spcAft>
              <a:buClr>
                <a:schemeClr val="accent2"/>
              </a:buClr>
              <a:buSzPts val="1200"/>
              <a:buNone/>
              <a:defRPr>
                <a:solidFill>
                  <a:schemeClr val="accent2"/>
                </a:solidFill>
              </a:defRPr>
            </a:lvl6pPr>
            <a:lvl7pPr lvl="6" rtl="0" algn="l">
              <a:lnSpc>
                <a:spcPct val="115000"/>
              </a:lnSpc>
              <a:spcBef>
                <a:spcPts val="1600"/>
              </a:spcBef>
              <a:spcAft>
                <a:spcPts val="0"/>
              </a:spcAft>
              <a:buClr>
                <a:schemeClr val="accent2"/>
              </a:buClr>
              <a:buSzPts val="1200"/>
              <a:buNone/>
              <a:defRPr>
                <a:solidFill>
                  <a:schemeClr val="accent2"/>
                </a:solidFill>
              </a:defRPr>
            </a:lvl7pPr>
            <a:lvl8pPr lvl="7" rtl="0" algn="l">
              <a:lnSpc>
                <a:spcPct val="115000"/>
              </a:lnSpc>
              <a:spcBef>
                <a:spcPts val="1600"/>
              </a:spcBef>
              <a:spcAft>
                <a:spcPts val="0"/>
              </a:spcAft>
              <a:buClr>
                <a:schemeClr val="accent2"/>
              </a:buClr>
              <a:buSzPts val="1200"/>
              <a:buNone/>
              <a:defRPr>
                <a:solidFill>
                  <a:schemeClr val="accent2"/>
                </a:solidFill>
              </a:defRPr>
            </a:lvl8pPr>
            <a:lvl9pPr lvl="8" rtl="0" algn="l">
              <a:lnSpc>
                <a:spcPct val="115000"/>
              </a:lnSpc>
              <a:spcBef>
                <a:spcPts val="1600"/>
              </a:spcBef>
              <a:spcAft>
                <a:spcPts val="1600"/>
              </a:spcAft>
              <a:buClr>
                <a:schemeClr val="accent2"/>
              </a:buClr>
              <a:buSzPts val="1200"/>
              <a:buNone/>
              <a:defRPr>
                <a:solidFill>
                  <a:schemeClr val="accent2"/>
                </a:solidFill>
              </a:defRPr>
            </a:lvl9pPr>
          </a:lstStyle>
          <a:p/>
        </p:txBody>
      </p:sp>
      <p:sp>
        <p:nvSpPr>
          <p:cNvPr id="223" name="Google Shape;223;p32"/>
          <p:cNvSpPr txBox="1"/>
          <p:nvPr/>
        </p:nvSpPr>
        <p:spPr>
          <a:xfrm>
            <a:off x="6051695" y="4803040"/>
            <a:ext cx="2831100" cy="92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mo"/>
                <a:ea typeface="Arimo"/>
                <a:cs typeface="Arimo"/>
                <a:sym typeface="Arimo"/>
              </a:rPr>
              <a:t>CONFIDENTIAL ©2006 – 2021 Monstarlab, Inc. All rights reserved.</a:t>
            </a:r>
            <a:endParaRPr b="0" i="0" sz="600" u="none" cap="none" strike="noStrike">
              <a:solidFill>
                <a:schemeClr val="dk2"/>
              </a:solidFill>
              <a:latin typeface="Arimo"/>
              <a:ea typeface="Arimo"/>
              <a:cs typeface="Arimo"/>
              <a:sym typeface="Arimo"/>
            </a:endParaRPr>
          </a:p>
        </p:txBody>
      </p:sp>
      <p:grpSp>
        <p:nvGrpSpPr>
          <p:cNvPr id="224" name="Google Shape;224;p32"/>
          <p:cNvGrpSpPr/>
          <p:nvPr/>
        </p:nvGrpSpPr>
        <p:grpSpPr>
          <a:xfrm>
            <a:off x="262611" y="4757846"/>
            <a:ext cx="114411" cy="114407"/>
            <a:chOff x="6493275" y="2411850"/>
            <a:chExt cx="810275" cy="810250"/>
          </a:xfrm>
        </p:grpSpPr>
        <p:sp>
          <p:nvSpPr>
            <p:cNvPr id="225" name="Google Shape;225;p3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6" name="Google Shape;226;p32"/>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7" name="Google Shape;227;p32"/>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8" name="Google Shape;228;p32"/>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ree layout">
  <p:cSld name="TITLE_1_1_1_1_1_3">
    <p:bg>
      <p:bgPr>
        <a:solidFill>
          <a:schemeClr val="l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200"/>
              <a:buFont typeface="Inter"/>
              <a:buNone/>
              <a:defRPr>
                <a:latin typeface="Inter"/>
                <a:ea typeface="Inter"/>
                <a:cs typeface="Inter"/>
                <a:sym typeface="Inter"/>
              </a:defRPr>
            </a:lvl2pPr>
            <a:lvl3pPr lvl="2" rtl="0">
              <a:spcBef>
                <a:spcPts val="1600"/>
              </a:spcBef>
              <a:spcAft>
                <a:spcPts val="0"/>
              </a:spcAft>
              <a:buSzPts val="1200"/>
              <a:buFont typeface="Inter"/>
              <a:buNone/>
              <a:defRPr>
                <a:latin typeface="Inter"/>
                <a:ea typeface="Inter"/>
                <a:cs typeface="Inter"/>
                <a:sym typeface="Inter"/>
              </a:defRPr>
            </a:lvl3pPr>
            <a:lvl4pPr lvl="3" rtl="0">
              <a:spcBef>
                <a:spcPts val="1600"/>
              </a:spcBef>
              <a:spcAft>
                <a:spcPts val="0"/>
              </a:spcAft>
              <a:buSzPts val="1200"/>
              <a:buFont typeface="Inter"/>
              <a:buNone/>
              <a:defRPr>
                <a:latin typeface="Inter"/>
                <a:ea typeface="Inter"/>
                <a:cs typeface="Inter"/>
                <a:sym typeface="Inter"/>
              </a:defRPr>
            </a:lvl4pPr>
            <a:lvl5pPr lvl="4" rtl="0">
              <a:spcBef>
                <a:spcPts val="1600"/>
              </a:spcBef>
              <a:spcAft>
                <a:spcPts val="0"/>
              </a:spcAft>
              <a:buSzPts val="1200"/>
              <a:buFont typeface="Inter"/>
              <a:buNone/>
              <a:defRPr>
                <a:latin typeface="Inter"/>
                <a:ea typeface="Inter"/>
                <a:cs typeface="Inter"/>
                <a:sym typeface="Inter"/>
              </a:defRPr>
            </a:lvl5pPr>
            <a:lvl6pPr lvl="5" rtl="0">
              <a:spcBef>
                <a:spcPts val="1600"/>
              </a:spcBef>
              <a:spcAft>
                <a:spcPts val="0"/>
              </a:spcAft>
              <a:buSzPts val="1200"/>
              <a:buFont typeface="Inter"/>
              <a:buNone/>
              <a:defRPr>
                <a:latin typeface="Inter"/>
                <a:ea typeface="Inter"/>
                <a:cs typeface="Inter"/>
                <a:sym typeface="Inter"/>
              </a:defRPr>
            </a:lvl6pPr>
            <a:lvl7pPr lvl="6" rtl="0">
              <a:spcBef>
                <a:spcPts val="1600"/>
              </a:spcBef>
              <a:spcAft>
                <a:spcPts val="0"/>
              </a:spcAft>
              <a:buSzPts val="1200"/>
              <a:buFont typeface="Inter"/>
              <a:buNone/>
              <a:defRPr>
                <a:latin typeface="Inter"/>
                <a:ea typeface="Inter"/>
                <a:cs typeface="Inter"/>
                <a:sym typeface="Inter"/>
              </a:defRPr>
            </a:lvl7pPr>
            <a:lvl8pPr lvl="7" rtl="0">
              <a:spcBef>
                <a:spcPts val="1600"/>
              </a:spcBef>
              <a:spcAft>
                <a:spcPts val="0"/>
              </a:spcAft>
              <a:buSzPts val="1200"/>
              <a:buFont typeface="Inter"/>
              <a:buNone/>
              <a:defRPr>
                <a:latin typeface="Inter"/>
                <a:ea typeface="Inter"/>
                <a:cs typeface="Inter"/>
                <a:sym typeface="Inter"/>
              </a:defRPr>
            </a:lvl8pPr>
            <a:lvl9pPr lvl="8" rtl="0">
              <a:spcBef>
                <a:spcPts val="1600"/>
              </a:spcBef>
              <a:spcAft>
                <a:spcPts val="1600"/>
              </a:spcAft>
              <a:buSzPts val="1200"/>
              <a:buFont typeface="Inter"/>
              <a:buNone/>
              <a:defRPr>
                <a:latin typeface="Inter"/>
                <a:ea typeface="Inter"/>
                <a:cs typeface="Inter"/>
                <a:sym typeface="Inter"/>
              </a:defRPr>
            </a:lvl9pPr>
          </a:lstStyle>
          <a:p/>
        </p:txBody>
      </p:sp>
      <p:sp>
        <p:nvSpPr>
          <p:cNvPr id="231" name="Google Shape;231;p33"/>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lt1"/>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lt1"/>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lt1"/>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lt1"/>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lt1"/>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lt1"/>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lt1"/>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lt1"/>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lt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232" name="Google Shape;232;p33"/>
          <p:cNvSpPr txBox="1"/>
          <p:nvPr/>
        </p:nvSpPr>
        <p:spPr>
          <a:xfrm>
            <a:off x="6051695" y="4803040"/>
            <a:ext cx="2831100" cy="92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mo"/>
                <a:ea typeface="Arimo"/>
                <a:cs typeface="Arimo"/>
                <a:sym typeface="Arimo"/>
              </a:rPr>
              <a:t>CONFIDENTIAL ©2006 – 2021 Monstarlab, Inc. All rights reserved.</a:t>
            </a:r>
            <a:endParaRPr b="0" i="0" sz="600" u="none" cap="none" strike="noStrike">
              <a:solidFill>
                <a:schemeClr val="dk2"/>
              </a:solidFill>
              <a:latin typeface="Arimo"/>
              <a:ea typeface="Arimo"/>
              <a:cs typeface="Arimo"/>
              <a:sym typeface="Arimo"/>
            </a:endParaRPr>
          </a:p>
        </p:txBody>
      </p:sp>
      <p:grpSp>
        <p:nvGrpSpPr>
          <p:cNvPr id="233" name="Google Shape;233;p33"/>
          <p:cNvGrpSpPr/>
          <p:nvPr/>
        </p:nvGrpSpPr>
        <p:grpSpPr>
          <a:xfrm>
            <a:off x="266879" y="4757845"/>
            <a:ext cx="997638" cy="114407"/>
            <a:chOff x="238125" y="2411850"/>
            <a:chExt cx="7065425" cy="810250"/>
          </a:xfrm>
        </p:grpSpPr>
        <p:sp>
          <p:nvSpPr>
            <p:cNvPr id="234" name="Google Shape;234;p33"/>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5" name="Google Shape;235;p33"/>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6" name="Google Shape;236;p33"/>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7" name="Google Shape;237;p33"/>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8" name="Google Shape;238;p33"/>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9" name="Google Shape;239;p33"/>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0" name="Google Shape;240;p33"/>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1" name="Google Shape;241;p33"/>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2" name="Google Shape;242;p33"/>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3" name="Google Shape;243;p33"/>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4" name="Google Shape;244;p33"/>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5" name="Google Shape;245;p33"/>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6" name="Google Shape;246;p33"/>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7" name="Google Shape;247;p33"/>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and body 1">
  <p:cSld name="TITLE_1_1_1_1_1_1_1_4">
    <p:bg>
      <p:bgPr>
        <a:solidFill>
          <a:schemeClr val="lt2"/>
        </a:solidFill>
      </p:bgPr>
    </p:bg>
    <p:spTree>
      <p:nvGrpSpPr>
        <p:cNvPr id="248" name="Shape 248"/>
        <p:cNvGrpSpPr/>
        <p:nvPr/>
      </p:nvGrpSpPr>
      <p:grpSpPr>
        <a:xfrm>
          <a:off x="0" y="0"/>
          <a:ext cx="0" cy="0"/>
          <a:chOff x="0" y="0"/>
          <a:chExt cx="0" cy="0"/>
        </a:xfrm>
      </p:grpSpPr>
      <p:sp>
        <p:nvSpPr>
          <p:cNvPr id="249" name="Google Shape;249;p34"/>
          <p:cNvSpPr txBox="1"/>
          <p:nvPr>
            <p:ph idx="1" type="subTitle"/>
          </p:nvPr>
        </p:nvSpPr>
        <p:spPr>
          <a:xfrm>
            <a:off x="269050" y="269050"/>
            <a:ext cx="81252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SzPts val="1200"/>
              <a:buFont typeface="Inter"/>
              <a:buNone/>
              <a:defRPr>
                <a:latin typeface="Inter"/>
                <a:ea typeface="Inter"/>
                <a:cs typeface="Inter"/>
                <a:sym typeface="Inter"/>
              </a:defRPr>
            </a:lvl2pPr>
            <a:lvl3pPr lvl="2" rtl="0">
              <a:spcBef>
                <a:spcPts val="1600"/>
              </a:spcBef>
              <a:spcAft>
                <a:spcPts val="0"/>
              </a:spcAft>
              <a:buSzPts val="1200"/>
              <a:buFont typeface="Inter"/>
              <a:buNone/>
              <a:defRPr>
                <a:latin typeface="Inter"/>
                <a:ea typeface="Inter"/>
                <a:cs typeface="Inter"/>
                <a:sym typeface="Inter"/>
              </a:defRPr>
            </a:lvl3pPr>
            <a:lvl4pPr lvl="3" rtl="0">
              <a:spcBef>
                <a:spcPts val="1600"/>
              </a:spcBef>
              <a:spcAft>
                <a:spcPts val="0"/>
              </a:spcAft>
              <a:buSzPts val="1200"/>
              <a:buFont typeface="Inter"/>
              <a:buNone/>
              <a:defRPr>
                <a:latin typeface="Inter"/>
                <a:ea typeface="Inter"/>
                <a:cs typeface="Inter"/>
                <a:sym typeface="Inter"/>
              </a:defRPr>
            </a:lvl4pPr>
            <a:lvl5pPr lvl="4" rtl="0">
              <a:spcBef>
                <a:spcPts val="1600"/>
              </a:spcBef>
              <a:spcAft>
                <a:spcPts val="0"/>
              </a:spcAft>
              <a:buSzPts val="1200"/>
              <a:buFont typeface="Inter"/>
              <a:buNone/>
              <a:defRPr>
                <a:latin typeface="Inter"/>
                <a:ea typeface="Inter"/>
                <a:cs typeface="Inter"/>
                <a:sym typeface="Inter"/>
              </a:defRPr>
            </a:lvl5pPr>
            <a:lvl6pPr lvl="5" rtl="0">
              <a:spcBef>
                <a:spcPts val="1600"/>
              </a:spcBef>
              <a:spcAft>
                <a:spcPts val="0"/>
              </a:spcAft>
              <a:buSzPts val="1200"/>
              <a:buFont typeface="Inter"/>
              <a:buNone/>
              <a:defRPr>
                <a:latin typeface="Inter"/>
                <a:ea typeface="Inter"/>
                <a:cs typeface="Inter"/>
                <a:sym typeface="Inter"/>
              </a:defRPr>
            </a:lvl6pPr>
            <a:lvl7pPr lvl="6" rtl="0">
              <a:spcBef>
                <a:spcPts val="1600"/>
              </a:spcBef>
              <a:spcAft>
                <a:spcPts val="0"/>
              </a:spcAft>
              <a:buSzPts val="1200"/>
              <a:buFont typeface="Inter"/>
              <a:buNone/>
              <a:defRPr>
                <a:latin typeface="Inter"/>
                <a:ea typeface="Inter"/>
                <a:cs typeface="Inter"/>
                <a:sym typeface="Inter"/>
              </a:defRPr>
            </a:lvl7pPr>
            <a:lvl8pPr lvl="7" rtl="0">
              <a:spcBef>
                <a:spcPts val="1600"/>
              </a:spcBef>
              <a:spcAft>
                <a:spcPts val="0"/>
              </a:spcAft>
              <a:buSzPts val="1200"/>
              <a:buFont typeface="Inter"/>
              <a:buNone/>
              <a:defRPr>
                <a:latin typeface="Inter"/>
                <a:ea typeface="Inter"/>
                <a:cs typeface="Inter"/>
                <a:sym typeface="Inter"/>
              </a:defRPr>
            </a:lvl8pPr>
            <a:lvl9pPr lvl="8" rtl="0">
              <a:spcBef>
                <a:spcPts val="1600"/>
              </a:spcBef>
              <a:spcAft>
                <a:spcPts val="1600"/>
              </a:spcAft>
              <a:buSzPts val="1200"/>
              <a:buFont typeface="Inter"/>
              <a:buNone/>
              <a:defRPr>
                <a:latin typeface="Inter"/>
                <a:ea typeface="Inter"/>
                <a:cs typeface="Inter"/>
                <a:sym typeface="Inter"/>
              </a:defRPr>
            </a:lvl9pPr>
          </a:lstStyle>
          <a:p/>
        </p:txBody>
      </p:sp>
      <p:sp>
        <p:nvSpPr>
          <p:cNvPr id="250" name="Google Shape;250;p34"/>
          <p:cNvSpPr txBox="1"/>
          <p:nvPr>
            <p:ph idx="12" type="sldNum"/>
          </p:nvPr>
        </p:nvSpPr>
        <p:spPr>
          <a:xfrm>
            <a:off x="8458200" y="2681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lt1"/>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lt1"/>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lt1"/>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lt1"/>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lt1"/>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lt1"/>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lt1"/>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lt1"/>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lt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251" name="Google Shape;251;p34"/>
          <p:cNvSpPr txBox="1"/>
          <p:nvPr/>
        </p:nvSpPr>
        <p:spPr>
          <a:xfrm>
            <a:off x="7013449" y="4772063"/>
            <a:ext cx="1871700" cy="145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lt1"/>
                </a:solidFill>
                <a:latin typeface="Inter"/>
                <a:ea typeface="Inter"/>
                <a:cs typeface="Inter"/>
                <a:sym typeface="Inter"/>
              </a:rPr>
              <a:t>©2022 A.C.O., Inc. All rights reserved.</a:t>
            </a:r>
            <a:endParaRPr sz="600">
              <a:solidFill>
                <a:schemeClr val="lt1"/>
              </a:solidFill>
              <a:latin typeface="Inter"/>
              <a:ea typeface="Inter"/>
              <a:cs typeface="Inter"/>
              <a:sym typeface="Inter"/>
            </a:endParaRPr>
          </a:p>
        </p:txBody>
      </p:sp>
      <p:sp>
        <p:nvSpPr>
          <p:cNvPr id="252" name="Google Shape;252;p34"/>
          <p:cNvSpPr txBox="1"/>
          <p:nvPr>
            <p:ph type="title"/>
          </p:nvPr>
        </p:nvSpPr>
        <p:spPr>
          <a:xfrm>
            <a:off x="749900" y="788313"/>
            <a:ext cx="7644300" cy="418800"/>
          </a:xfrm>
          <a:prstGeom prst="rect">
            <a:avLst/>
          </a:prstGeom>
        </p:spPr>
        <p:txBody>
          <a:bodyPr anchorCtr="0" anchor="t" bIns="0" lIns="0" spcFirstLastPara="1" rIns="0" wrap="square" tIns="0">
            <a:spAutoFit/>
          </a:bodyPr>
          <a:lstStyle>
            <a:lvl1pPr lvl="0" rtl="0">
              <a:lnSpc>
                <a:spcPct val="110000"/>
              </a:lnSpc>
              <a:spcBef>
                <a:spcPts val="0"/>
              </a:spcBef>
              <a:spcAft>
                <a:spcPts val="0"/>
              </a:spcAft>
              <a:buSzPts val="2800"/>
              <a:buFont typeface="Inter SemiBold"/>
              <a:buNone/>
              <a:defRPr>
                <a:latin typeface="Inter SemiBold"/>
                <a:ea typeface="Inter SemiBold"/>
                <a:cs typeface="Inter SemiBold"/>
                <a:sym typeface="Inter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34"/>
          <p:cNvSpPr txBox="1"/>
          <p:nvPr>
            <p:ph idx="2" type="body"/>
          </p:nvPr>
        </p:nvSpPr>
        <p:spPr>
          <a:xfrm>
            <a:off x="749900" y="1661825"/>
            <a:ext cx="7644300" cy="27456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11150" lvl="1" marL="914400" rtl="0">
              <a:lnSpc>
                <a:spcPct val="125000"/>
              </a:lnSpc>
              <a:spcBef>
                <a:spcPts val="0"/>
              </a:spcBef>
              <a:spcAft>
                <a:spcPts val="0"/>
              </a:spcAft>
              <a:buSzPts val="1300"/>
              <a:buChar char="○"/>
              <a:defRPr sz="1300"/>
            </a:lvl2pPr>
            <a:lvl3pPr indent="-304800" lvl="2" marL="1371600" rtl="0">
              <a:lnSpc>
                <a:spcPct val="125000"/>
              </a:lnSpc>
              <a:spcBef>
                <a:spcPts val="0"/>
              </a:spcBef>
              <a:spcAft>
                <a:spcPts val="0"/>
              </a:spcAft>
              <a:buSzPts val="1200"/>
              <a:buChar char="○"/>
              <a:defRPr/>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254" name="Google Shape;254;p34"/>
          <p:cNvSpPr/>
          <p:nvPr/>
        </p:nvSpPr>
        <p:spPr>
          <a:xfrm>
            <a:off x="265193" y="4763270"/>
            <a:ext cx="450037" cy="112473"/>
          </a:xfrm>
          <a:custGeom>
            <a:rect b="b" l="l" r="r" t="t"/>
            <a:pathLst>
              <a:path extrusionOk="0" h="70849" w="285285">
                <a:moveTo>
                  <a:pt x="35090" y="17787"/>
                </a:moveTo>
                <a:cubicBezTo>
                  <a:pt x="35370" y="17787"/>
                  <a:pt x="37231" y="23371"/>
                  <a:pt x="38627" y="27095"/>
                </a:cubicBezTo>
                <a:lnTo>
                  <a:pt x="45143" y="44221"/>
                </a:lnTo>
                <a:lnTo>
                  <a:pt x="25224" y="44221"/>
                </a:lnTo>
                <a:lnTo>
                  <a:pt x="31647" y="27095"/>
                </a:lnTo>
                <a:lnTo>
                  <a:pt x="35090" y="17787"/>
                </a:lnTo>
                <a:close/>
                <a:moveTo>
                  <a:pt x="228786" y="13412"/>
                </a:moveTo>
                <a:cubicBezTo>
                  <a:pt x="241352" y="13412"/>
                  <a:pt x="249729" y="22813"/>
                  <a:pt x="249729" y="35471"/>
                </a:cubicBezTo>
                <a:cubicBezTo>
                  <a:pt x="249729" y="47758"/>
                  <a:pt x="241352" y="57624"/>
                  <a:pt x="228786" y="57624"/>
                </a:cubicBezTo>
                <a:cubicBezTo>
                  <a:pt x="216314" y="57624"/>
                  <a:pt x="207844" y="48223"/>
                  <a:pt x="207844" y="35471"/>
                </a:cubicBezTo>
                <a:cubicBezTo>
                  <a:pt x="207844" y="22813"/>
                  <a:pt x="216221" y="13412"/>
                  <a:pt x="228786" y="13412"/>
                </a:cubicBezTo>
                <a:close/>
                <a:moveTo>
                  <a:pt x="28854" y="1405"/>
                </a:moveTo>
                <a:lnTo>
                  <a:pt x="0" y="69631"/>
                </a:lnTo>
                <a:lnTo>
                  <a:pt x="15172" y="69631"/>
                </a:lnTo>
                <a:lnTo>
                  <a:pt x="20943" y="55762"/>
                </a:lnTo>
                <a:lnTo>
                  <a:pt x="49611" y="55762"/>
                </a:lnTo>
                <a:lnTo>
                  <a:pt x="55195" y="69631"/>
                </a:lnTo>
                <a:lnTo>
                  <a:pt x="70274" y="69631"/>
                </a:lnTo>
                <a:lnTo>
                  <a:pt x="41606" y="1405"/>
                </a:lnTo>
                <a:close/>
                <a:moveTo>
                  <a:pt x="85269" y="55594"/>
                </a:moveTo>
                <a:cubicBezTo>
                  <a:pt x="81666" y="55594"/>
                  <a:pt x="78186" y="58413"/>
                  <a:pt x="78186" y="62650"/>
                </a:cubicBezTo>
                <a:cubicBezTo>
                  <a:pt x="78186" y="66466"/>
                  <a:pt x="81350" y="69631"/>
                  <a:pt x="85167" y="69631"/>
                </a:cubicBezTo>
                <a:cubicBezTo>
                  <a:pt x="91403" y="69631"/>
                  <a:pt x="94474" y="62092"/>
                  <a:pt x="90100" y="57624"/>
                </a:cubicBezTo>
                <a:cubicBezTo>
                  <a:pt x="88697" y="56221"/>
                  <a:pt x="86970" y="55594"/>
                  <a:pt x="85269" y="55594"/>
                </a:cubicBezTo>
                <a:close/>
                <a:moveTo>
                  <a:pt x="180209" y="55594"/>
                </a:moveTo>
                <a:cubicBezTo>
                  <a:pt x="176606" y="55594"/>
                  <a:pt x="173125" y="58413"/>
                  <a:pt x="173125" y="62650"/>
                </a:cubicBezTo>
                <a:cubicBezTo>
                  <a:pt x="173125" y="66466"/>
                  <a:pt x="176290" y="69631"/>
                  <a:pt x="180106" y="69631"/>
                </a:cubicBezTo>
                <a:cubicBezTo>
                  <a:pt x="186343" y="69631"/>
                  <a:pt x="189414" y="62092"/>
                  <a:pt x="185039" y="57624"/>
                </a:cubicBezTo>
                <a:cubicBezTo>
                  <a:pt x="183637" y="56221"/>
                  <a:pt x="181909" y="55594"/>
                  <a:pt x="180209" y="55594"/>
                </a:cubicBezTo>
                <a:close/>
                <a:moveTo>
                  <a:pt x="276080" y="55594"/>
                </a:moveTo>
                <a:cubicBezTo>
                  <a:pt x="272476" y="55594"/>
                  <a:pt x="268996" y="58413"/>
                  <a:pt x="268996" y="62650"/>
                </a:cubicBezTo>
                <a:cubicBezTo>
                  <a:pt x="268996" y="66466"/>
                  <a:pt x="272161" y="69631"/>
                  <a:pt x="275977" y="69631"/>
                </a:cubicBezTo>
                <a:cubicBezTo>
                  <a:pt x="282213" y="69631"/>
                  <a:pt x="285285" y="62092"/>
                  <a:pt x="280910" y="57624"/>
                </a:cubicBezTo>
                <a:cubicBezTo>
                  <a:pt x="279508" y="56221"/>
                  <a:pt x="277780" y="55594"/>
                  <a:pt x="276080" y="55594"/>
                </a:cubicBezTo>
                <a:close/>
                <a:moveTo>
                  <a:pt x="228786" y="9"/>
                </a:moveTo>
                <a:cubicBezTo>
                  <a:pt x="209054" y="9"/>
                  <a:pt x="193975" y="14994"/>
                  <a:pt x="193975" y="35471"/>
                </a:cubicBezTo>
                <a:cubicBezTo>
                  <a:pt x="193975" y="55948"/>
                  <a:pt x="209240" y="70841"/>
                  <a:pt x="228786" y="70841"/>
                </a:cubicBezTo>
                <a:cubicBezTo>
                  <a:pt x="248333" y="70841"/>
                  <a:pt x="263690" y="56135"/>
                  <a:pt x="263690" y="35471"/>
                </a:cubicBezTo>
                <a:cubicBezTo>
                  <a:pt x="263690" y="14901"/>
                  <a:pt x="248333" y="9"/>
                  <a:pt x="228786" y="9"/>
                </a:cubicBezTo>
                <a:close/>
                <a:moveTo>
                  <a:pt x="133392" y="1"/>
                </a:moveTo>
                <a:cubicBezTo>
                  <a:pt x="133141" y="1"/>
                  <a:pt x="132889" y="3"/>
                  <a:pt x="132636" y="9"/>
                </a:cubicBezTo>
                <a:cubicBezTo>
                  <a:pt x="113183" y="9"/>
                  <a:pt x="98011" y="14901"/>
                  <a:pt x="98011" y="35471"/>
                </a:cubicBezTo>
                <a:cubicBezTo>
                  <a:pt x="98011" y="56135"/>
                  <a:pt x="113090" y="70841"/>
                  <a:pt x="132729" y="70841"/>
                </a:cubicBezTo>
                <a:cubicBezTo>
                  <a:pt x="132968" y="70846"/>
                  <a:pt x="133206" y="70848"/>
                  <a:pt x="133444" y="70848"/>
                </a:cubicBezTo>
                <a:cubicBezTo>
                  <a:pt x="146478" y="70848"/>
                  <a:pt x="158429" y="63366"/>
                  <a:pt x="164097" y="51574"/>
                </a:cubicBezTo>
                <a:lnTo>
                  <a:pt x="150787" y="47292"/>
                </a:lnTo>
                <a:cubicBezTo>
                  <a:pt x="147199" y="53640"/>
                  <a:pt x="140338" y="57532"/>
                  <a:pt x="132990" y="57532"/>
                </a:cubicBezTo>
                <a:cubicBezTo>
                  <a:pt x="132903" y="57532"/>
                  <a:pt x="132816" y="57532"/>
                  <a:pt x="132729" y="57531"/>
                </a:cubicBezTo>
                <a:cubicBezTo>
                  <a:pt x="120350" y="57531"/>
                  <a:pt x="111787" y="48223"/>
                  <a:pt x="111787" y="35378"/>
                </a:cubicBezTo>
                <a:cubicBezTo>
                  <a:pt x="111787" y="22627"/>
                  <a:pt x="120164" y="13319"/>
                  <a:pt x="132729" y="13319"/>
                </a:cubicBezTo>
                <a:cubicBezTo>
                  <a:pt x="132916" y="13314"/>
                  <a:pt x="133103" y="13311"/>
                  <a:pt x="133289" y="13311"/>
                </a:cubicBezTo>
                <a:cubicBezTo>
                  <a:pt x="139782" y="13311"/>
                  <a:pt x="145869" y="16451"/>
                  <a:pt x="149670" y="21789"/>
                </a:cubicBezTo>
                <a:lnTo>
                  <a:pt x="163073" y="17508"/>
                </a:lnTo>
                <a:cubicBezTo>
                  <a:pt x="157053" y="6654"/>
                  <a:pt x="145671" y="1"/>
                  <a:pt x="133392" y="1"/>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3 col.">
  <p:cSld name="TITLE_1_1_1_1_1_2_1_2">
    <p:bg>
      <p:bgPr>
        <a:solidFill>
          <a:schemeClr val="accent1"/>
        </a:solidFill>
      </p:bgPr>
    </p:bg>
    <p:spTree>
      <p:nvGrpSpPr>
        <p:cNvPr id="255" name="Shape 255"/>
        <p:cNvGrpSpPr/>
        <p:nvPr/>
      </p:nvGrpSpPr>
      <p:grpSpPr>
        <a:xfrm>
          <a:off x="0" y="0"/>
          <a:ext cx="0" cy="0"/>
          <a:chOff x="0" y="0"/>
          <a:chExt cx="0" cy="0"/>
        </a:xfrm>
      </p:grpSpPr>
      <p:grpSp>
        <p:nvGrpSpPr>
          <p:cNvPr id="256" name="Google Shape;256;p35"/>
          <p:cNvGrpSpPr/>
          <p:nvPr/>
        </p:nvGrpSpPr>
        <p:grpSpPr>
          <a:xfrm>
            <a:off x="262612" y="4757847"/>
            <a:ext cx="114411" cy="114407"/>
            <a:chOff x="6493275" y="2411850"/>
            <a:chExt cx="810275" cy="810250"/>
          </a:xfrm>
        </p:grpSpPr>
        <p:sp>
          <p:nvSpPr>
            <p:cNvPr id="257" name="Google Shape;257;p3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5"/>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262" name="Google Shape;262;p35"/>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63" name="Google Shape;263;p35"/>
          <p:cNvSpPr txBox="1"/>
          <p:nvPr>
            <p:ph idx="2" type="body"/>
          </p:nvPr>
        </p:nvSpPr>
        <p:spPr>
          <a:xfrm>
            <a:off x="749825" y="2139700"/>
            <a:ext cx="2349900" cy="2268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4" name="Google Shape;264;p35"/>
          <p:cNvSpPr txBox="1"/>
          <p:nvPr>
            <p:ph idx="3" type="body"/>
          </p:nvPr>
        </p:nvSpPr>
        <p:spPr>
          <a:xfrm>
            <a:off x="3398950" y="2139700"/>
            <a:ext cx="2349900" cy="2268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5" name="Google Shape;265;p35"/>
          <p:cNvSpPr txBox="1"/>
          <p:nvPr>
            <p:ph idx="4" type="body"/>
          </p:nvPr>
        </p:nvSpPr>
        <p:spPr>
          <a:xfrm>
            <a:off x="6048075" y="2139700"/>
            <a:ext cx="2349900" cy="2268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6" name="Google Shape;266;p35"/>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1" name="Shape 271"/>
        <p:cNvGrpSpPr/>
        <p:nvPr/>
      </p:nvGrpSpPr>
      <p:grpSpPr>
        <a:xfrm>
          <a:off x="0" y="0"/>
          <a:ext cx="0" cy="0"/>
          <a:chOff x="0" y="0"/>
          <a:chExt cx="0" cy="0"/>
        </a:xfrm>
      </p:grpSpPr>
      <p:sp>
        <p:nvSpPr>
          <p:cNvPr id="272" name="Google Shape;272;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 name="Google Shape;27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5" name="Shape 275"/>
        <p:cNvGrpSpPr/>
        <p:nvPr/>
      </p:nvGrpSpPr>
      <p:grpSpPr>
        <a:xfrm>
          <a:off x="0" y="0"/>
          <a:ext cx="0" cy="0"/>
          <a:chOff x="0" y="0"/>
          <a:chExt cx="0" cy="0"/>
        </a:xfrm>
      </p:grpSpPr>
      <p:sp>
        <p:nvSpPr>
          <p:cNvPr id="276" name="Google Shape;276;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7" name="Google Shape;27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 name="Google Shape;28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5" name="Google Shape;285;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2" name="Google Shape;292;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3" name="Google Shape;29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4" name="Shape 294"/>
        <p:cNvGrpSpPr/>
        <p:nvPr/>
      </p:nvGrpSpPr>
      <p:grpSpPr>
        <a:xfrm>
          <a:off x="0" y="0"/>
          <a:ext cx="0" cy="0"/>
          <a:chOff x="0" y="0"/>
          <a:chExt cx="0" cy="0"/>
        </a:xfrm>
      </p:grpSpPr>
      <p:sp>
        <p:nvSpPr>
          <p:cNvPr id="295" name="Google Shape;295;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96" name="Google Shape;29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7" name="Shape 297"/>
        <p:cNvGrpSpPr/>
        <p:nvPr/>
      </p:nvGrpSpPr>
      <p:grpSpPr>
        <a:xfrm>
          <a:off x="0" y="0"/>
          <a:ext cx="0" cy="0"/>
          <a:chOff x="0" y="0"/>
          <a:chExt cx="0" cy="0"/>
        </a:xfrm>
      </p:grpSpPr>
      <p:sp>
        <p:nvSpPr>
          <p:cNvPr id="298" name="Google Shape;298;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0" name="Google Shape;300;p4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1" name="Google Shape;301;p4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02" name="Google Shape;30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 name="Shape 303"/>
        <p:cNvGrpSpPr/>
        <p:nvPr/>
      </p:nvGrpSpPr>
      <p:grpSpPr>
        <a:xfrm>
          <a:off x="0" y="0"/>
          <a:ext cx="0" cy="0"/>
          <a:chOff x="0" y="0"/>
          <a:chExt cx="0" cy="0"/>
        </a:xfrm>
      </p:grpSpPr>
      <p:sp>
        <p:nvSpPr>
          <p:cNvPr id="304" name="Google Shape;304;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05" name="Google Shape;30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 name="Shape 306"/>
        <p:cNvGrpSpPr/>
        <p:nvPr/>
      </p:nvGrpSpPr>
      <p:grpSpPr>
        <a:xfrm>
          <a:off x="0" y="0"/>
          <a:ext cx="0" cy="0"/>
          <a:chOff x="0" y="0"/>
          <a:chExt cx="0" cy="0"/>
        </a:xfrm>
      </p:grpSpPr>
      <p:sp>
        <p:nvSpPr>
          <p:cNvPr id="307" name="Google Shape;307;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8" name="Google Shape;308;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09" name="Google Shape;30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 name="Shape 310"/>
        <p:cNvGrpSpPr/>
        <p:nvPr/>
      </p:nvGrpSpPr>
      <p:grpSpPr>
        <a:xfrm>
          <a:off x="0" y="0"/>
          <a:ext cx="0" cy="0"/>
          <a:chOff x="0" y="0"/>
          <a:chExt cx="0" cy="0"/>
        </a:xfrm>
      </p:grpSpPr>
      <p:sp>
        <p:nvSpPr>
          <p:cNvPr id="311" name="Google Shape;31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312" name="Shape 312"/>
        <p:cNvGrpSpPr/>
        <p:nvPr/>
      </p:nvGrpSpPr>
      <p:grpSpPr>
        <a:xfrm>
          <a:off x="0" y="0"/>
          <a:ext cx="0" cy="0"/>
          <a:chOff x="0" y="0"/>
          <a:chExt cx="0" cy="0"/>
        </a:xfrm>
      </p:grpSpPr>
      <p:pic>
        <p:nvPicPr>
          <p:cNvPr id="313" name="Google Shape;313;p48"/>
          <p:cNvPicPr preferRelativeResize="0"/>
          <p:nvPr/>
        </p:nvPicPr>
        <p:blipFill rotWithShape="1">
          <a:blip r:embed="rId2">
            <a:alphaModFix/>
          </a:blip>
          <a:srcRect b="2028" l="0" r="0" t="0"/>
          <a:stretch/>
        </p:blipFill>
        <p:spPr>
          <a:xfrm>
            <a:off x="0" y="-1"/>
            <a:ext cx="9144000" cy="5143503"/>
          </a:xfrm>
          <a:prstGeom prst="rect">
            <a:avLst/>
          </a:prstGeom>
          <a:noFill/>
          <a:ln>
            <a:noFill/>
          </a:ln>
        </p:spPr>
      </p:pic>
      <p:sp>
        <p:nvSpPr>
          <p:cNvPr id="314" name="Google Shape;314;p48"/>
          <p:cNvSpPr/>
          <p:nvPr/>
        </p:nvSpPr>
        <p:spPr>
          <a:xfrm>
            <a:off x="-1" y="3746501"/>
            <a:ext cx="8870400" cy="1397100"/>
          </a:xfrm>
          <a:prstGeom prst="triangle">
            <a:avLst>
              <a:gd fmla="val 0" name="adj"/>
            </a:avLst>
          </a:prstGeom>
          <a:solidFill>
            <a:schemeClr val="l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id="315" name="Google Shape;315;p48"/>
          <p:cNvPicPr preferRelativeResize="0"/>
          <p:nvPr/>
        </p:nvPicPr>
        <p:blipFill rotWithShape="1">
          <a:blip r:embed="rId3">
            <a:alphaModFix/>
          </a:blip>
          <a:srcRect b="0" l="0" r="0" t="0"/>
          <a:stretch/>
        </p:blipFill>
        <p:spPr>
          <a:xfrm>
            <a:off x="192427" y="4724401"/>
            <a:ext cx="1050076" cy="147010"/>
          </a:xfrm>
          <a:prstGeom prst="rect">
            <a:avLst/>
          </a:prstGeom>
          <a:noFill/>
          <a:ln>
            <a:noFill/>
          </a:ln>
        </p:spPr>
      </p:pic>
      <p:grpSp>
        <p:nvGrpSpPr>
          <p:cNvPr id="316" name="Google Shape;316;p48"/>
          <p:cNvGrpSpPr/>
          <p:nvPr/>
        </p:nvGrpSpPr>
        <p:grpSpPr>
          <a:xfrm>
            <a:off x="176800" y="4929641"/>
            <a:ext cx="2418443" cy="77175"/>
            <a:chOff x="191529" y="6572897"/>
            <a:chExt cx="2619914" cy="102900"/>
          </a:xfrm>
        </p:grpSpPr>
        <p:sp>
          <p:nvSpPr>
            <p:cNvPr id="317" name="Google Shape;317;p48"/>
            <p:cNvSpPr/>
            <p:nvPr/>
          </p:nvSpPr>
          <p:spPr>
            <a:xfrm>
              <a:off x="1093043" y="6572897"/>
              <a:ext cx="17184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Arial"/>
                  <a:ea typeface="Arial"/>
                  <a:cs typeface="Arial"/>
                  <a:sym typeface="Arial"/>
                </a:rPr>
                <a:t>Copyright © Monstar Lab. All rights reserved.</a:t>
              </a:r>
              <a:endParaRPr b="0" i="0" sz="1200" u="none" cap="none" strike="noStrike">
                <a:solidFill>
                  <a:srgbClr val="000000"/>
                </a:solidFill>
                <a:latin typeface="Arial"/>
                <a:ea typeface="Arial"/>
                <a:cs typeface="Arial"/>
                <a:sym typeface="Arial"/>
              </a:endParaRPr>
            </a:p>
          </p:txBody>
        </p:sp>
        <p:pic>
          <p:nvPicPr>
            <p:cNvPr id="318" name="Google Shape;318;p48"/>
            <p:cNvPicPr preferRelativeResize="0"/>
            <p:nvPr/>
          </p:nvPicPr>
          <p:blipFill rotWithShape="1">
            <a:blip r:embed="rId4">
              <a:alphaModFix/>
            </a:blip>
            <a:srcRect b="0" l="0" r="0" t="0"/>
            <a:stretch/>
          </p:blipFill>
          <p:spPr>
            <a:xfrm>
              <a:off x="191529" y="6572897"/>
              <a:ext cx="822954" cy="102870"/>
            </a:xfrm>
            <a:prstGeom prst="rect">
              <a:avLst/>
            </a:prstGeom>
            <a:noFill/>
            <a:ln>
              <a:noFill/>
            </a:ln>
          </p:spPr>
        </p:pic>
      </p:grpSp>
      <p:pic>
        <p:nvPicPr>
          <p:cNvPr id="319" name="Google Shape;319;p48"/>
          <p:cNvPicPr preferRelativeResize="0"/>
          <p:nvPr/>
        </p:nvPicPr>
        <p:blipFill rotWithShape="1">
          <a:blip r:embed="rId5">
            <a:alphaModFix/>
          </a:blip>
          <a:srcRect b="7467" l="0" r="18413" t="0"/>
          <a:stretch/>
        </p:blipFill>
        <p:spPr>
          <a:xfrm>
            <a:off x="5725696" y="1993435"/>
            <a:ext cx="3418305" cy="3150065"/>
          </a:xfrm>
          <a:prstGeom prst="rect">
            <a:avLst/>
          </a:prstGeom>
          <a:noFill/>
          <a:ln>
            <a:noFill/>
          </a:ln>
        </p:spPr>
      </p:pic>
      <p:pic>
        <p:nvPicPr>
          <p:cNvPr id="320" name="Google Shape;320;p48"/>
          <p:cNvPicPr preferRelativeResize="0"/>
          <p:nvPr/>
        </p:nvPicPr>
        <p:blipFill rotWithShape="1">
          <a:blip r:embed="rId6">
            <a:alphaModFix/>
          </a:blip>
          <a:srcRect b="0" l="0" r="0" t="0"/>
          <a:stretch/>
        </p:blipFill>
        <p:spPr>
          <a:xfrm>
            <a:off x="556621" y="1345791"/>
            <a:ext cx="276225" cy="276225"/>
          </a:xfrm>
          <a:prstGeom prst="rect">
            <a:avLst/>
          </a:prstGeom>
          <a:noFill/>
          <a:ln>
            <a:noFill/>
          </a:ln>
        </p:spPr>
      </p:pic>
      <p:pic>
        <p:nvPicPr>
          <p:cNvPr id="321" name="Google Shape;321;p48"/>
          <p:cNvPicPr preferRelativeResize="0"/>
          <p:nvPr/>
        </p:nvPicPr>
        <p:blipFill rotWithShape="1">
          <a:blip r:embed="rId7">
            <a:alphaModFix/>
          </a:blip>
          <a:srcRect b="0" l="0" r="0" t="0"/>
          <a:stretch/>
        </p:blipFill>
        <p:spPr>
          <a:xfrm>
            <a:off x="292852" y="221636"/>
            <a:ext cx="704851" cy="123825"/>
          </a:xfrm>
          <a:prstGeom prst="rect">
            <a:avLst/>
          </a:prstGeom>
          <a:noFill/>
          <a:ln>
            <a:noFill/>
          </a:ln>
        </p:spPr>
      </p:pic>
      <p:pic>
        <p:nvPicPr>
          <p:cNvPr id="322" name="Google Shape;322;p48"/>
          <p:cNvPicPr preferRelativeResize="0"/>
          <p:nvPr/>
        </p:nvPicPr>
        <p:blipFill rotWithShape="1">
          <a:blip r:embed="rId8">
            <a:alphaModFix/>
          </a:blip>
          <a:srcRect b="0" l="0" r="0" t="0"/>
          <a:stretch/>
        </p:blipFill>
        <p:spPr>
          <a:xfrm>
            <a:off x="832846" y="1203315"/>
            <a:ext cx="2274005" cy="64623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Android,WEB">
  <p:cSld name="iOS,Android,WEB">
    <p:spTree>
      <p:nvGrpSpPr>
        <p:cNvPr id="323" name="Shape 323"/>
        <p:cNvGrpSpPr/>
        <p:nvPr/>
      </p:nvGrpSpPr>
      <p:grpSpPr>
        <a:xfrm>
          <a:off x="0" y="0"/>
          <a:ext cx="0" cy="0"/>
          <a:chOff x="0" y="0"/>
          <a:chExt cx="0" cy="0"/>
        </a:xfrm>
      </p:grpSpPr>
      <p:sp>
        <p:nvSpPr>
          <p:cNvPr id="324" name="Google Shape;324;p49"/>
          <p:cNvSpPr txBox="1"/>
          <p:nvPr>
            <p:ph type="ctrTitle"/>
          </p:nvPr>
        </p:nvSpPr>
        <p:spPr>
          <a:xfrm>
            <a:off x="351692" y="373660"/>
            <a:ext cx="8412900" cy="323100"/>
          </a:xfrm>
          <a:prstGeom prst="rect">
            <a:avLst/>
          </a:prstGeom>
          <a:noFill/>
          <a:ln>
            <a:noFill/>
          </a:ln>
        </p:spPr>
        <p:txBody>
          <a:bodyPr anchorCtr="0" anchor="ctr" bIns="39550" lIns="79125" spcFirstLastPara="1" rIns="79125" wrap="square" tIns="39550">
            <a:noAutofit/>
          </a:bodyPr>
          <a:lstStyle>
            <a:lvl1pPr lvl="0" marR="0" rtl="0" algn="l">
              <a:lnSpc>
                <a:spcPct val="100000"/>
              </a:lnSpc>
              <a:spcBef>
                <a:spcPts val="0"/>
              </a:spcBef>
              <a:spcAft>
                <a:spcPts val="0"/>
              </a:spcAft>
              <a:buClr>
                <a:srgbClr val="009999"/>
              </a:buClr>
              <a:buSzPts val="1900"/>
              <a:buFont typeface="Meiryo"/>
              <a:buNone/>
              <a:defRPr b="1" i="0" sz="1900" u="none" cap="none" strike="noStrike">
                <a:solidFill>
                  <a:srgbClr val="009999"/>
                </a:solidFill>
                <a:latin typeface="Meiryo"/>
                <a:ea typeface="Meiryo"/>
                <a:cs typeface="Meiryo"/>
                <a:sym typeface="Meiryo"/>
              </a:defRPr>
            </a:lvl1pPr>
            <a:lvl2pPr lvl="1"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9pPr>
          </a:lstStyle>
          <a:p/>
        </p:txBody>
      </p:sp>
      <p:sp>
        <p:nvSpPr>
          <p:cNvPr id="325" name="Google Shape;325;p49"/>
          <p:cNvSpPr txBox="1"/>
          <p:nvPr>
            <p:ph idx="1" type="body"/>
          </p:nvPr>
        </p:nvSpPr>
        <p:spPr>
          <a:xfrm>
            <a:off x="351692" y="151512"/>
            <a:ext cx="8412900" cy="222000"/>
          </a:xfrm>
          <a:prstGeom prst="rect">
            <a:avLst/>
          </a:prstGeom>
          <a:noFill/>
          <a:ln>
            <a:noFill/>
          </a:ln>
        </p:spPr>
        <p:txBody>
          <a:bodyPr anchorCtr="0" anchor="t" bIns="39550" lIns="79125" spcFirstLastPara="1" rIns="79125" wrap="square" tIns="39550">
            <a:noAutofit/>
          </a:bodyPr>
          <a:lstStyle>
            <a:lvl1pPr indent="-228600" lvl="0" marL="457200" marR="0" rtl="0" algn="l">
              <a:lnSpc>
                <a:spcPct val="100000"/>
              </a:lnSpc>
              <a:spcBef>
                <a:spcPts val="200"/>
              </a:spcBef>
              <a:spcAft>
                <a:spcPts val="0"/>
              </a:spcAft>
              <a:buClr>
                <a:srgbClr val="009999"/>
              </a:buClr>
              <a:buSzPts val="1000"/>
              <a:buFont typeface="Arial"/>
              <a:buNone/>
              <a:defRPr b="1" i="0" sz="1000" u="none" cap="none" strike="noStrike">
                <a:solidFill>
                  <a:srgbClr val="009999"/>
                </a:solidFill>
                <a:latin typeface="Meiryo"/>
                <a:ea typeface="Meiryo"/>
                <a:cs typeface="Meiryo"/>
                <a:sym typeface="Meiryo"/>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1950" lvl="2" marL="1371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36550" lvl="3" marL="1828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326" name="Google Shape;326;p49"/>
          <p:cNvSpPr txBox="1"/>
          <p:nvPr>
            <p:ph idx="2" type="body"/>
          </p:nvPr>
        </p:nvSpPr>
        <p:spPr>
          <a:xfrm>
            <a:off x="457394" y="3039219"/>
            <a:ext cx="3955200" cy="1486200"/>
          </a:xfrm>
          <a:prstGeom prst="rect">
            <a:avLst/>
          </a:prstGeom>
          <a:noFill/>
          <a:ln>
            <a:noFill/>
          </a:ln>
        </p:spPr>
        <p:txBody>
          <a:bodyPr anchorCtr="0" anchor="t" bIns="0" lIns="0" spcFirstLastPara="1" rIns="0" wrap="square" tIns="0">
            <a:noAutofit/>
          </a:bodyPr>
          <a:lstStyle>
            <a:lvl1pPr indent="-228600" lvl="0" marL="457200" marR="0" rtl="0" algn="just">
              <a:lnSpc>
                <a:spcPct val="166666"/>
              </a:lnSpc>
              <a:spcBef>
                <a:spcPts val="0"/>
              </a:spcBef>
              <a:spcAft>
                <a:spcPts val="0"/>
              </a:spcAft>
              <a:buClr>
                <a:schemeClr val="dk1"/>
              </a:buClr>
              <a:buSzPts val="1000"/>
              <a:buFont typeface="Arial"/>
              <a:buNone/>
              <a:defRPr b="0" baseline="30000" i="0" sz="1000" u="none" cap="none" strike="noStrike">
                <a:solidFill>
                  <a:schemeClr val="dk1"/>
                </a:solidFill>
                <a:latin typeface="Meiryo"/>
                <a:ea typeface="Meiryo"/>
                <a:cs typeface="Meiryo"/>
                <a:sym typeface="Meiryo"/>
              </a:defRPr>
            </a:lvl1pPr>
            <a:lvl2pPr indent="-228600" lvl="1" marL="914400"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327" name="Google Shape;327;p49"/>
          <p:cNvSpPr txBox="1"/>
          <p:nvPr>
            <p:ph idx="11" type="ftr"/>
          </p:nvPr>
        </p:nvSpPr>
        <p:spPr>
          <a:xfrm>
            <a:off x="0" y="4848446"/>
            <a:ext cx="8489700" cy="295200"/>
          </a:xfrm>
          <a:prstGeom prst="rect">
            <a:avLst/>
          </a:prstGeom>
          <a:noFill/>
          <a:ln>
            <a:noFill/>
          </a:ln>
        </p:spPr>
        <p:txBody>
          <a:bodyPr anchorCtr="0" anchor="t" bIns="39550" lIns="280375" spcFirstLastPara="1" rIns="79125" wrap="square" tIns="39550">
            <a:noAutofit/>
          </a:bodyPr>
          <a:lstStyle>
            <a:lvl1pPr lvl="0" rtl="0" algn="l">
              <a:lnSpc>
                <a:spcPct val="100000"/>
              </a:lnSpc>
              <a:spcBef>
                <a:spcPts val="0"/>
              </a:spcBef>
              <a:spcAft>
                <a:spcPts val="0"/>
              </a:spcAft>
              <a:buSzPts val="1200"/>
              <a:buNone/>
              <a:defRPr sz="500">
                <a:solidFill>
                  <a:srgbClr val="7F7F7F"/>
                </a:solidFill>
                <a:latin typeface="Arial"/>
                <a:ea typeface="Arial"/>
                <a:cs typeface="Arial"/>
                <a:sym typeface="Arial"/>
              </a:defRPr>
            </a:lvl1pPr>
            <a:lvl2pPr lvl="1" rtl="0" algn="l">
              <a:lnSpc>
                <a:spcPct val="100000"/>
              </a:lnSpc>
              <a:spcBef>
                <a:spcPts val="0"/>
              </a:spcBef>
              <a:spcAft>
                <a:spcPts val="0"/>
              </a:spcAft>
              <a:buSzPts val="1200"/>
              <a:buNone/>
              <a:defRPr/>
            </a:lvl2pPr>
            <a:lvl3pPr lvl="2" rtl="0" algn="l">
              <a:lnSpc>
                <a:spcPct val="100000"/>
              </a:lnSpc>
              <a:spcBef>
                <a:spcPts val="0"/>
              </a:spcBef>
              <a:spcAft>
                <a:spcPts val="0"/>
              </a:spcAft>
              <a:buSzPts val="12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200"/>
              <a:buNone/>
              <a:defRPr/>
            </a:lvl7pPr>
            <a:lvl8pPr lvl="7" rtl="0" algn="l">
              <a:lnSpc>
                <a:spcPct val="100000"/>
              </a:lnSpc>
              <a:spcBef>
                <a:spcPts val="0"/>
              </a:spcBef>
              <a:spcAft>
                <a:spcPts val="0"/>
              </a:spcAft>
              <a:buSzPts val="1200"/>
              <a:buNone/>
              <a:defRPr/>
            </a:lvl8pPr>
            <a:lvl9pPr lvl="8" rtl="0" algn="l">
              <a:lnSpc>
                <a:spcPct val="100000"/>
              </a:lnSpc>
              <a:spcBef>
                <a:spcPts val="0"/>
              </a:spcBef>
              <a:spcAft>
                <a:spcPts val="0"/>
              </a:spcAft>
              <a:buSzPts val="1200"/>
              <a:buNone/>
              <a:defRPr/>
            </a:lvl9pPr>
          </a:lstStyle>
          <a:p/>
        </p:txBody>
      </p:sp>
      <p:sp>
        <p:nvSpPr>
          <p:cNvPr id="328" name="Google Shape;328;p49"/>
          <p:cNvSpPr txBox="1"/>
          <p:nvPr>
            <p:ph idx="12" type="sldNum"/>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flipH="1" rot="10800000">
            <a:off x="351692" y="88"/>
            <a:ext cx="1297200" cy="34200"/>
          </a:xfrm>
          <a:prstGeom prst="rect">
            <a:avLst/>
          </a:prstGeom>
          <a:solidFill>
            <a:srgbClr val="009999"/>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30" name="Shape 330"/>
        <p:cNvGrpSpPr/>
        <p:nvPr/>
      </p:nvGrpSpPr>
      <p:grpSpPr>
        <a:xfrm>
          <a:off x="0" y="0"/>
          <a:ext cx="0" cy="0"/>
          <a:chOff x="0" y="0"/>
          <a:chExt cx="0" cy="0"/>
        </a:xfrm>
      </p:grpSpPr>
      <p:sp>
        <p:nvSpPr>
          <p:cNvPr id="331" name="Google Shape;331;p50"/>
          <p:cNvSpPr/>
          <p:nvPr/>
        </p:nvSpPr>
        <p:spPr>
          <a:xfrm>
            <a:off x="0" y="0"/>
            <a:ext cx="9144000" cy="5143500"/>
          </a:xfrm>
          <a:prstGeom prst="rect">
            <a:avLst/>
          </a:prstGeom>
          <a:solidFill>
            <a:schemeClr val="accent1"/>
          </a:solidFill>
          <a:ln>
            <a:noFill/>
          </a:ln>
        </p:spPr>
        <p:txBody>
          <a:bodyPr anchorCtr="0" anchor="t" bIns="34275" lIns="54000" spcFirstLastPara="1" rIns="54000" wrap="square" tIns="34275">
            <a:noAutofit/>
          </a:bodyPr>
          <a:lstStyle/>
          <a:p>
            <a:pPr indent="0" lvl="0" marL="0" rtl="0" algn="l">
              <a:spcBef>
                <a:spcPts val="0"/>
              </a:spcBef>
              <a:spcAft>
                <a:spcPts val="0"/>
              </a:spcAft>
              <a:buNone/>
            </a:pPr>
            <a:r>
              <a:t/>
            </a:r>
            <a:endParaRPr sz="1400">
              <a:latin typeface="Arial"/>
              <a:ea typeface="Arial"/>
              <a:cs typeface="Arial"/>
              <a:sym typeface="Arial"/>
            </a:endParaRPr>
          </a:p>
        </p:txBody>
      </p:sp>
      <p:sp>
        <p:nvSpPr>
          <p:cNvPr id="332" name="Google Shape;332;p50"/>
          <p:cNvSpPr txBox="1"/>
          <p:nvPr>
            <p:ph type="title"/>
          </p:nvPr>
        </p:nvSpPr>
        <p:spPr>
          <a:xfrm>
            <a:off x="359568" y="357188"/>
            <a:ext cx="6265200" cy="810900"/>
          </a:xfrm>
          <a:prstGeom prst="rect">
            <a:avLst/>
          </a:prstGeom>
          <a:noFill/>
          <a:ln>
            <a:noFill/>
          </a:ln>
        </p:spPr>
        <p:txBody>
          <a:bodyPr anchorCtr="0" anchor="t" bIns="27425" lIns="54000" spcFirstLastPara="1" rIns="54875" wrap="square" tIns="27000">
            <a:noAutofit/>
          </a:bodyPr>
          <a:lstStyle>
            <a:lvl1pPr lvl="0" rtl="0" algn="l">
              <a:lnSpc>
                <a:spcPct val="85000"/>
              </a:lnSpc>
              <a:spcBef>
                <a:spcPts val="200"/>
              </a:spcBef>
              <a:spcAft>
                <a:spcPts val="0"/>
              </a:spcAft>
              <a:buSzPts val="2800"/>
              <a:buNone/>
              <a:defRPr>
                <a:solidFill>
                  <a:schemeClr val="lt1"/>
                </a:solidFill>
              </a:defRPr>
            </a:lvl1pPr>
            <a:lvl2pPr lvl="1" rtl="0" algn="l">
              <a:lnSpc>
                <a:spcPct val="85000"/>
              </a:lnSpc>
              <a:spcBef>
                <a:spcPts val="0"/>
              </a:spcBef>
              <a:spcAft>
                <a:spcPts val="0"/>
              </a:spcAft>
              <a:buSzPts val="2800"/>
              <a:buNone/>
              <a:defRPr/>
            </a:lvl2pPr>
            <a:lvl3pPr lvl="2" rtl="0" algn="l">
              <a:lnSpc>
                <a:spcPct val="85000"/>
              </a:lnSpc>
              <a:spcBef>
                <a:spcPts val="0"/>
              </a:spcBef>
              <a:spcAft>
                <a:spcPts val="0"/>
              </a:spcAft>
              <a:buSzPts val="2800"/>
              <a:buNone/>
              <a:defRPr/>
            </a:lvl3pPr>
            <a:lvl4pPr lvl="3" rtl="0" algn="l">
              <a:lnSpc>
                <a:spcPct val="85000"/>
              </a:lnSpc>
              <a:spcBef>
                <a:spcPts val="0"/>
              </a:spcBef>
              <a:spcAft>
                <a:spcPts val="0"/>
              </a:spcAft>
              <a:buSzPts val="2800"/>
              <a:buNone/>
              <a:defRPr/>
            </a:lvl4pPr>
            <a:lvl5pPr lvl="4" rtl="0" algn="l">
              <a:lnSpc>
                <a:spcPct val="85000"/>
              </a:lnSpc>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pic>
        <p:nvPicPr>
          <p:cNvPr id="333" name="Google Shape;333;p50"/>
          <p:cNvPicPr preferRelativeResize="0"/>
          <p:nvPr/>
        </p:nvPicPr>
        <p:blipFill rotWithShape="1">
          <a:blip r:embed="rId2">
            <a:alphaModFix/>
          </a:blip>
          <a:srcRect b="0" l="0" r="0" t="0"/>
          <a:stretch/>
        </p:blipFill>
        <p:spPr>
          <a:xfrm>
            <a:off x="8615558" y="357188"/>
            <a:ext cx="196144" cy="196144"/>
          </a:xfrm>
          <a:prstGeom prst="rect">
            <a:avLst/>
          </a:prstGeom>
          <a:noFill/>
          <a:ln>
            <a:noFill/>
          </a:ln>
        </p:spPr>
      </p:pic>
      <p:sp>
        <p:nvSpPr>
          <p:cNvPr descr="{&#10; &quot;SkabelonDesign&quot;: {&#10; &quot;textualValue&quot;: &quot;&lt;key1/&gt;&quot;,&#10; &quot;bindingCollection&quot;: {&#10; &quot;key1&quot;: {&quot;SkabelonDesign&quot;:{&quot;type&quot;:&quot;Text&quot;,&quot;binding&quot;:&quot;Module.FooterText&quot;}}&#10; }&#10; }&#10;}" id="334" name="Google Shape;334;p50"/>
          <p:cNvSpPr txBox="1"/>
          <p:nvPr/>
        </p:nvSpPr>
        <p:spPr>
          <a:xfrm>
            <a:off x="297000" y="4893469"/>
            <a:ext cx="15306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lt1"/>
              </a:buClr>
              <a:buSzPts val="600"/>
              <a:buFont typeface="Arial"/>
              <a:buNone/>
            </a:pPr>
            <a:r>
              <a:rPr b="0" i="0" lang="en" sz="600" u="none">
                <a:solidFill>
                  <a:schemeClr val="lt1"/>
                </a:solidFill>
                <a:latin typeface="Arial"/>
                <a:ea typeface="Arial"/>
                <a:cs typeface="Arial"/>
                <a:sym typeface="Arial"/>
              </a:rPr>
              <a:t>  |  2021-03-02  |  Ericsson Internal  |  Page </a:t>
            </a:r>
            <a:fld id="{00000000-1234-1234-1234-123412341234}" type="slidenum">
              <a:rPr b="0" i="0" lang="en" sz="600" u="none">
                <a:solidFill>
                  <a:schemeClr val="lt1"/>
                </a:solidFill>
                <a:latin typeface="Arial"/>
                <a:ea typeface="Arial"/>
                <a:cs typeface="Arial"/>
                <a:sym typeface="Arial"/>
              </a:rPr>
              <a:t>‹#›</a:t>
            </a:fld>
            <a:endParaRPr b="0" i="0" sz="600" u="none">
              <a:solidFill>
                <a:schemeClr val="lt1"/>
              </a:solidFill>
              <a:latin typeface="Arial"/>
              <a:ea typeface="Arial"/>
              <a:cs typeface="Arial"/>
              <a:sym typeface="Arial"/>
            </a:endParaRPr>
          </a:p>
        </p:txBody>
      </p:sp>
      <p:sp>
        <p:nvSpPr>
          <p:cNvPr id="335" name="Google Shape;335;p50"/>
          <p:cNvSpPr/>
          <p:nvPr/>
        </p:nvSpPr>
        <p:spPr>
          <a:xfrm>
            <a:off x="297000" y="4806563"/>
            <a:ext cx="59700" cy="196800"/>
          </a:xfrm>
          <a:prstGeom prst="rect">
            <a:avLst/>
          </a:prstGeom>
          <a:solidFill>
            <a:schemeClr val="accent1"/>
          </a:solidFill>
          <a:ln>
            <a:noFill/>
          </a:ln>
        </p:spPr>
        <p:txBody>
          <a:bodyPr anchorCtr="0" anchor="t" bIns="27425" lIns="54000" spcFirstLastPara="1" rIns="54875" wrap="square" tIns="27000">
            <a:noAutofit/>
          </a:bodyPr>
          <a:lstStyle/>
          <a:p>
            <a:pPr indent="-165100" lvl="0" marL="266700" marR="0" rtl="0" algn="l">
              <a:lnSpc>
                <a:spcPct val="100000"/>
              </a:lnSpc>
              <a:spcBef>
                <a:spcPts val="0"/>
              </a:spcBef>
              <a:spcAft>
                <a:spcPts val="0"/>
              </a:spcAft>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TITLE_1">
    <p:bg>
      <p:bgPr>
        <a:solidFill>
          <a:schemeClr val="accent2"/>
        </a:solidFill>
      </p:bgPr>
    </p:bg>
    <p:spTree>
      <p:nvGrpSpPr>
        <p:cNvPr id="339" name="Shape 339"/>
        <p:cNvGrpSpPr/>
        <p:nvPr/>
      </p:nvGrpSpPr>
      <p:grpSpPr>
        <a:xfrm>
          <a:off x="0" y="0"/>
          <a:ext cx="0" cy="0"/>
          <a:chOff x="0" y="0"/>
          <a:chExt cx="0" cy="0"/>
        </a:xfrm>
      </p:grpSpPr>
      <p:grpSp>
        <p:nvGrpSpPr>
          <p:cNvPr id="340" name="Google Shape;340;p52"/>
          <p:cNvGrpSpPr/>
          <p:nvPr/>
        </p:nvGrpSpPr>
        <p:grpSpPr>
          <a:xfrm>
            <a:off x="266879" y="4757847"/>
            <a:ext cx="997638" cy="114407"/>
            <a:chOff x="238125" y="2411850"/>
            <a:chExt cx="7065425" cy="810250"/>
          </a:xfrm>
        </p:grpSpPr>
        <p:sp>
          <p:nvSpPr>
            <p:cNvPr id="341" name="Google Shape;341;p5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2"/>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2"/>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2"/>
          <p:cNvSpPr txBox="1"/>
          <p:nvPr>
            <p:ph type="title"/>
          </p:nvPr>
        </p:nvSpPr>
        <p:spPr>
          <a:xfrm>
            <a:off x="266875" y="735425"/>
            <a:ext cx="619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4000"/>
              <a:buNone/>
              <a:defRPr sz="4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356" name="Google Shape;356;p52"/>
          <p:cNvSpPr txBox="1"/>
          <p:nvPr>
            <p:ph idx="1" type="subTitle"/>
          </p:nvPr>
        </p:nvSpPr>
        <p:spPr>
          <a:xfrm>
            <a:off x="1708525" y="4726450"/>
            <a:ext cx="7161300" cy="145800"/>
          </a:xfrm>
          <a:prstGeom prst="rect">
            <a:avLst/>
          </a:prstGeom>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p:cSld name="TITLE_1_1_2">
    <p:bg>
      <p:bgPr>
        <a:solidFill>
          <a:schemeClr val="dk1"/>
        </a:solidFill>
      </p:bgPr>
    </p:bg>
    <p:spTree>
      <p:nvGrpSpPr>
        <p:cNvPr id="357" name="Shape 357"/>
        <p:cNvGrpSpPr/>
        <p:nvPr/>
      </p:nvGrpSpPr>
      <p:grpSpPr>
        <a:xfrm>
          <a:off x="0" y="0"/>
          <a:ext cx="0" cy="0"/>
          <a:chOff x="0" y="0"/>
          <a:chExt cx="0" cy="0"/>
        </a:xfrm>
      </p:grpSpPr>
      <p:sp>
        <p:nvSpPr>
          <p:cNvPr id="358" name="Google Shape;358;p53"/>
          <p:cNvSpPr txBox="1"/>
          <p:nvPr>
            <p:ph type="title"/>
          </p:nvPr>
        </p:nvSpPr>
        <p:spPr>
          <a:xfrm>
            <a:off x="1234450" y="735425"/>
            <a:ext cx="667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4000"/>
              <a:buNone/>
              <a:defRPr sz="4000">
                <a:solidFill>
                  <a:schemeClr val="accent2"/>
                </a:solidFill>
              </a:defRPr>
            </a:lvl1pPr>
            <a:lvl2pPr lvl="1" rtl="0">
              <a:lnSpc>
                <a:spcPct val="100000"/>
              </a:lnSpc>
              <a:spcBef>
                <a:spcPts val="0"/>
              </a:spcBef>
              <a:spcAft>
                <a:spcPts val="0"/>
              </a:spcAft>
              <a:buClr>
                <a:schemeClr val="accent2"/>
              </a:buClr>
              <a:buSzPts val="2800"/>
              <a:buNone/>
              <a:defRPr>
                <a:solidFill>
                  <a:schemeClr val="accent2"/>
                </a:solidFill>
              </a:defRPr>
            </a:lvl2pPr>
            <a:lvl3pPr lvl="2" rtl="0">
              <a:lnSpc>
                <a:spcPct val="100000"/>
              </a:lnSpc>
              <a:spcBef>
                <a:spcPts val="0"/>
              </a:spcBef>
              <a:spcAft>
                <a:spcPts val="0"/>
              </a:spcAft>
              <a:buClr>
                <a:schemeClr val="accent2"/>
              </a:buClr>
              <a:buSzPts val="2800"/>
              <a:buNone/>
              <a:defRPr>
                <a:solidFill>
                  <a:schemeClr val="accent2"/>
                </a:solidFill>
              </a:defRPr>
            </a:lvl3pPr>
            <a:lvl4pPr lvl="3" rtl="0">
              <a:lnSpc>
                <a:spcPct val="100000"/>
              </a:lnSpc>
              <a:spcBef>
                <a:spcPts val="0"/>
              </a:spcBef>
              <a:spcAft>
                <a:spcPts val="0"/>
              </a:spcAft>
              <a:buClr>
                <a:schemeClr val="accent2"/>
              </a:buClr>
              <a:buSzPts val="2800"/>
              <a:buNone/>
              <a:defRPr>
                <a:solidFill>
                  <a:schemeClr val="accent2"/>
                </a:solidFill>
              </a:defRPr>
            </a:lvl4pPr>
            <a:lvl5pPr lvl="4" rtl="0">
              <a:lnSpc>
                <a:spcPct val="100000"/>
              </a:lnSpc>
              <a:spcBef>
                <a:spcPts val="0"/>
              </a:spcBef>
              <a:spcAft>
                <a:spcPts val="0"/>
              </a:spcAft>
              <a:buClr>
                <a:schemeClr val="accent2"/>
              </a:buClr>
              <a:buSzPts val="2800"/>
              <a:buNone/>
              <a:defRPr>
                <a:solidFill>
                  <a:schemeClr val="accent2"/>
                </a:solidFill>
              </a:defRPr>
            </a:lvl5pPr>
            <a:lvl6pPr lvl="5" rtl="0">
              <a:lnSpc>
                <a:spcPct val="100000"/>
              </a:lnSpc>
              <a:spcBef>
                <a:spcPts val="0"/>
              </a:spcBef>
              <a:spcAft>
                <a:spcPts val="0"/>
              </a:spcAft>
              <a:buClr>
                <a:schemeClr val="accent2"/>
              </a:buClr>
              <a:buSzPts val="2800"/>
              <a:buNone/>
              <a:defRPr>
                <a:solidFill>
                  <a:schemeClr val="accent2"/>
                </a:solidFill>
              </a:defRPr>
            </a:lvl6pPr>
            <a:lvl7pPr lvl="6" rtl="0">
              <a:lnSpc>
                <a:spcPct val="100000"/>
              </a:lnSpc>
              <a:spcBef>
                <a:spcPts val="0"/>
              </a:spcBef>
              <a:spcAft>
                <a:spcPts val="0"/>
              </a:spcAft>
              <a:buClr>
                <a:schemeClr val="accent2"/>
              </a:buClr>
              <a:buSzPts val="2800"/>
              <a:buNone/>
              <a:defRPr>
                <a:solidFill>
                  <a:schemeClr val="accent2"/>
                </a:solidFill>
              </a:defRPr>
            </a:lvl7pPr>
            <a:lvl8pPr lvl="7" rtl="0">
              <a:lnSpc>
                <a:spcPct val="100000"/>
              </a:lnSpc>
              <a:spcBef>
                <a:spcPts val="0"/>
              </a:spcBef>
              <a:spcAft>
                <a:spcPts val="0"/>
              </a:spcAft>
              <a:buClr>
                <a:schemeClr val="accent2"/>
              </a:buClr>
              <a:buSzPts val="2800"/>
              <a:buNone/>
              <a:defRPr>
                <a:solidFill>
                  <a:schemeClr val="accent2"/>
                </a:solidFill>
              </a:defRPr>
            </a:lvl8pPr>
            <a:lvl9pPr lvl="8" rtl="0">
              <a:lnSpc>
                <a:spcPct val="100000"/>
              </a:lnSpc>
              <a:spcBef>
                <a:spcPts val="0"/>
              </a:spcBef>
              <a:spcAft>
                <a:spcPts val="0"/>
              </a:spcAft>
              <a:buClr>
                <a:schemeClr val="accent2"/>
              </a:buClr>
              <a:buSzPts val="2800"/>
              <a:buNone/>
              <a:defRPr>
                <a:solidFill>
                  <a:schemeClr val="accent2"/>
                </a:solidFill>
              </a:defRPr>
            </a:lvl9pPr>
          </a:lstStyle>
          <a:p/>
        </p:txBody>
      </p:sp>
      <p:sp>
        <p:nvSpPr>
          <p:cNvPr id="359" name="Google Shape;359;p53"/>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360" name="Google Shape;360;p53"/>
          <p:cNvGrpSpPr/>
          <p:nvPr/>
        </p:nvGrpSpPr>
        <p:grpSpPr>
          <a:xfrm>
            <a:off x="266879" y="4757847"/>
            <a:ext cx="997638" cy="114407"/>
            <a:chOff x="238125" y="2411850"/>
            <a:chExt cx="7065425" cy="810250"/>
          </a:xfrm>
        </p:grpSpPr>
        <p:sp>
          <p:nvSpPr>
            <p:cNvPr id="361" name="Google Shape;361;p53"/>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2" name="Google Shape;362;p53"/>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3" name="Google Shape;363;p53"/>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4" name="Google Shape;364;p53"/>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5" name="Google Shape;365;p53"/>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6" name="Google Shape;366;p53"/>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7" name="Google Shape;367;p53"/>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8" name="Google Shape;368;p53"/>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69" name="Google Shape;369;p53"/>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70" name="Google Shape;370;p53"/>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71" name="Google Shape;371;p53"/>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72" name="Google Shape;372;p53"/>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73" name="Google Shape;373;p53"/>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74" name="Google Shape;374;p53"/>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p:cSld name="TITLE_1_1_2_1">
    <p:bg>
      <p:bgPr>
        <a:solidFill>
          <a:schemeClr val="dk1"/>
        </a:solidFill>
      </p:bgPr>
    </p:bg>
    <p:spTree>
      <p:nvGrpSpPr>
        <p:cNvPr id="375" name="Shape 375"/>
        <p:cNvGrpSpPr/>
        <p:nvPr/>
      </p:nvGrpSpPr>
      <p:grpSpPr>
        <a:xfrm>
          <a:off x="0" y="0"/>
          <a:ext cx="0" cy="0"/>
          <a:chOff x="0" y="0"/>
          <a:chExt cx="0" cy="0"/>
        </a:xfrm>
      </p:grpSpPr>
      <p:sp>
        <p:nvSpPr>
          <p:cNvPr id="376" name="Google Shape;376;p54"/>
          <p:cNvSpPr txBox="1"/>
          <p:nvPr>
            <p:ph type="title"/>
          </p:nvPr>
        </p:nvSpPr>
        <p:spPr>
          <a:xfrm>
            <a:off x="1234450" y="735425"/>
            <a:ext cx="66750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377" name="Google Shape;377;p5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378" name="Google Shape;378;p54"/>
          <p:cNvGrpSpPr/>
          <p:nvPr/>
        </p:nvGrpSpPr>
        <p:grpSpPr>
          <a:xfrm>
            <a:off x="266879" y="4757847"/>
            <a:ext cx="997638" cy="114407"/>
            <a:chOff x="238125" y="2411850"/>
            <a:chExt cx="7065425" cy="810250"/>
          </a:xfrm>
        </p:grpSpPr>
        <p:sp>
          <p:nvSpPr>
            <p:cNvPr id="379" name="Google Shape;379;p5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0" name="Google Shape;380;p5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1" name="Google Shape;381;p5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2" name="Google Shape;382;p5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3" name="Google Shape;383;p54"/>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4" name="Google Shape;384;p54"/>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5" name="Google Shape;385;p54"/>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6" name="Google Shape;386;p54"/>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7" name="Google Shape;387;p54"/>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8" name="Google Shape;388;p54"/>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89" name="Google Shape;389;p54"/>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90" name="Google Shape;390;p54"/>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91" name="Google Shape;391;p54"/>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92" name="Google Shape;392;p54"/>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
        <p:nvSpPr>
          <p:cNvPr id="393" name="Google Shape;393;p54"/>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Time">
  <p:cSld name="TITLE_1_1_2_1_1">
    <p:bg>
      <p:bgPr>
        <a:solidFill>
          <a:schemeClr val="dk1"/>
        </a:solidFill>
      </p:bgPr>
    </p:bg>
    <p:spTree>
      <p:nvGrpSpPr>
        <p:cNvPr id="394" name="Shape 394"/>
        <p:cNvGrpSpPr/>
        <p:nvPr/>
      </p:nvGrpSpPr>
      <p:grpSpPr>
        <a:xfrm>
          <a:off x="0" y="0"/>
          <a:ext cx="0" cy="0"/>
          <a:chOff x="0" y="0"/>
          <a:chExt cx="0" cy="0"/>
        </a:xfrm>
      </p:grpSpPr>
      <p:sp>
        <p:nvSpPr>
          <p:cNvPr id="395" name="Google Shape;395;p55"/>
          <p:cNvSpPr txBox="1"/>
          <p:nvPr>
            <p:ph type="title"/>
          </p:nvPr>
        </p:nvSpPr>
        <p:spPr>
          <a:xfrm>
            <a:off x="2255600" y="735425"/>
            <a:ext cx="5653800" cy="3672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396" name="Google Shape;396;p5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accent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accent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accent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accent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accent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accent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accent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accent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397" name="Google Shape;397;p55"/>
          <p:cNvGrpSpPr/>
          <p:nvPr/>
        </p:nvGrpSpPr>
        <p:grpSpPr>
          <a:xfrm>
            <a:off x="266879" y="4757847"/>
            <a:ext cx="997638" cy="114407"/>
            <a:chOff x="238125" y="2411850"/>
            <a:chExt cx="7065425" cy="810250"/>
          </a:xfrm>
        </p:grpSpPr>
        <p:sp>
          <p:nvSpPr>
            <p:cNvPr id="398" name="Google Shape;398;p5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399" name="Google Shape;399;p5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0" name="Google Shape;400;p5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1" name="Google Shape;401;p5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2" name="Google Shape;402;p55"/>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3" name="Google Shape;403;p55"/>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4" name="Google Shape;404;p55"/>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5" name="Google Shape;405;p55"/>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6" name="Google Shape;406;p55"/>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7" name="Google Shape;407;p55"/>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8" name="Google Shape;408;p55"/>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09" name="Google Shape;409;p55"/>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10" name="Google Shape;410;p55"/>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sp>
          <p:nvSpPr>
            <p:cNvPr id="411" name="Google Shape;411;p55"/>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endParaRPr>
            </a:p>
          </p:txBody>
        </p:sp>
      </p:grpSp>
      <p:sp>
        <p:nvSpPr>
          <p:cNvPr id="412" name="Google Shape;412;p55"/>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413" name="Google Shape;413;p55"/>
          <p:cNvSpPr txBox="1"/>
          <p:nvPr>
            <p:ph idx="2" type="title"/>
          </p:nvPr>
        </p:nvSpPr>
        <p:spPr>
          <a:xfrm>
            <a:off x="1237675" y="735425"/>
            <a:ext cx="892800" cy="36726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Large">
  <p:cSld name="TITLE_1_1_1">
    <p:bg>
      <p:bgPr>
        <a:solidFill>
          <a:schemeClr val="accent2"/>
        </a:solidFill>
      </p:bgPr>
    </p:bg>
    <p:spTree>
      <p:nvGrpSpPr>
        <p:cNvPr id="414" name="Shape 414"/>
        <p:cNvGrpSpPr/>
        <p:nvPr/>
      </p:nvGrpSpPr>
      <p:grpSpPr>
        <a:xfrm>
          <a:off x="0" y="0"/>
          <a:ext cx="0" cy="0"/>
          <a:chOff x="0" y="0"/>
          <a:chExt cx="0" cy="0"/>
        </a:xfrm>
      </p:grpSpPr>
      <p:grpSp>
        <p:nvGrpSpPr>
          <p:cNvPr id="415" name="Google Shape;415;p56"/>
          <p:cNvGrpSpPr/>
          <p:nvPr/>
        </p:nvGrpSpPr>
        <p:grpSpPr>
          <a:xfrm>
            <a:off x="263187" y="271324"/>
            <a:ext cx="8615417" cy="4600800"/>
            <a:chOff x="6493275" y="-6876232"/>
            <a:chExt cx="18905897" cy="10098332"/>
          </a:xfrm>
        </p:grpSpPr>
        <p:sp>
          <p:nvSpPr>
            <p:cNvPr id="416" name="Google Shape;416;p5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p:nvPr/>
          </p:nvSpPr>
          <p:spPr>
            <a:xfrm>
              <a:off x="25237097"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25237097"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19" name="Google Shape;419;p56"/>
            <p:cNvSpPr/>
            <p:nvPr/>
          </p:nvSpPr>
          <p:spPr>
            <a:xfrm>
              <a:off x="6493275"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56"/>
          <p:cNvSpPr txBox="1"/>
          <p:nvPr>
            <p:ph type="title"/>
          </p:nvPr>
        </p:nvSpPr>
        <p:spPr>
          <a:xfrm>
            <a:off x="262600" y="735425"/>
            <a:ext cx="8616000" cy="367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8400"/>
              <a:buNone/>
              <a:defRPr sz="8400"/>
            </a:lvl1pPr>
            <a:lvl2pPr lvl="1" rtl="0">
              <a:lnSpc>
                <a:spcPct val="100000"/>
              </a:lnSpc>
              <a:spcBef>
                <a:spcPts val="0"/>
              </a:spcBef>
              <a:spcAft>
                <a:spcPts val="0"/>
              </a:spcAft>
              <a:buSzPts val="8400"/>
              <a:buNone/>
              <a:defRPr sz="8400"/>
            </a:lvl2pPr>
            <a:lvl3pPr lvl="2" rtl="0">
              <a:lnSpc>
                <a:spcPct val="100000"/>
              </a:lnSpc>
              <a:spcBef>
                <a:spcPts val="0"/>
              </a:spcBef>
              <a:spcAft>
                <a:spcPts val="0"/>
              </a:spcAft>
              <a:buSzPts val="8400"/>
              <a:buNone/>
              <a:defRPr sz="8400"/>
            </a:lvl3pPr>
            <a:lvl4pPr lvl="3" rtl="0">
              <a:lnSpc>
                <a:spcPct val="100000"/>
              </a:lnSpc>
              <a:spcBef>
                <a:spcPts val="0"/>
              </a:spcBef>
              <a:spcAft>
                <a:spcPts val="0"/>
              </a:spcAft>
              <a:buSzPts val="8400"/>
              <a:buNone/>
              <a:defRPr sz="8400"/>
            </a:lvl4pPr>
            <a:lvl5pPr lvl="4" rtl="0">
              <a:lnSpc>
                <a:spcPct val="100000"/>
              </a:lnSpc>
              <a:spcBef>
                <a:spcPts val="0"/>
              </a:spcBef>
              <a:spcAft>
                <a:spcPts val="0"/>
              </a:spcAft>
              <a:buSzPts val="8400"/>
              <a:buNone/>
              <a:defRPr sz="8400"/>
            </a:lvl5pPr>
            <a:lvl6pPr lvl="5" rtl="0">
              <a:lnSpc>
                <a:spcPct val="100000"/>
              </a:lnSpc>
              <a:spcBef>
                <a:spcPts val="0"/>
              </a:spcBef>
              <a:spcAft>
                <a:spcPts val="0"/>
              </a:spcAft>
              <a:buSzPts val="8400"/>
              <a:buNone/>
              <a:defRPr sz="8400"/>
            </a:lvl6pPr>
            <a:lvl7pPr lvl="6" rtl="0">
              <a:lnSpc>
                <a:spcPct val="100000"/>
              </a:lnSpc>
              <a:spcBef>
                <a:spcPts val="0"/>
              </a:spcBef>
              <a:spcAft>
                <a:spcPts val="0"/>
              </a:spcAft>
              <a:buSzPts val="8400"/>
              <a:buNone/>
              <a:defRPr sz="8400"/>
            </a:lvl7pPr>
            <a:lvl8pPr lvl="7" rtl="0">
              <a:lnSpc>
                <a:spcPct val="100000"/>
              </a:lnSpc>
              <a:spcBef>
                <a:spcPts val="0"/>
              </a:spcBef>
              <a:spcAft>
                <a:spcPts val="0"/>
              </a:spcAft>
              <a:buSzPts val="8400"/>
              <a:buNone/>
              <a:defRPr sz="8400"/>
            </a:lvl8pPr>
            <a:lvl9pPr lvl="8" rtl="0">
              <a:lnSpc>
                <a:spcPct val="100000"/>
              </a:lnSpc>
              <a:spcBef>
                <a:spcPts val="0"/>
              </a:spcBef>
              <a:spcAft>
                <a:spcPts val="0"/>
              </a:spcAft>
              <a:buSzPts val="8400"/>
              <a:buNone/>
              <a:defRPr sz="8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Medium">
  <p:cSld name="TITLE_1_1_1_1">
    <p:bg>
      <p:bgPr>
        <a:solidFill>
          <a:schemeClr val="accent2"/>
        </a:solidFill>
      </p:bgPr>
    </p:bg>
    <p:spTree>
      <p:nvGrpSpPr>
        <p:cNvPr id="421" name="Shape 421"/>
        <p:cNvGrpSpPr/>
        <p:nvPr/>
      </p:nvGrpSpPr>
      <p:grpSpPr>
        <a:xfrm>
          <a:off x="0" y="0"/>
          <a:ext cx="0" cy="0"/>
          <a:chOff x="0" y="0"/>
          <a:chExt cx="0" cy="0"/>
        </a:xfrm>
      </p:grpSpPr>
      <p:sp>
        <p:nvSpPr>
          <p:cNvPr id="422" name="Google Shape;422;p57"/>
          <p:cNvSpPr/>
          <p:nvPr/>
        </p:nvSpPr>
        <p:spPr>
          <a:xfrm>
            <a:off x="263177"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7"/>
          <p:cNvSpPr txBox="1"/>
          <p:nvPr>
            <p:ph type="title"/>
          </p:nvPr>
        </p:nvSpPr>
        <p:spPr>
          <a:xfrm>
            <a:off x="1234450" y="735425"/>
            <a:ext cx="6673800" cy="367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4000"/>
              <a:buNone/>
              <a:defRPr sz="40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424" name="Google Shape;424;p57"/>
          <p:cNvSpPr/>
          <p:nvPr/>
        </p:nvSpPr>
        <p:spPr>
          <a:xfrm>
            <a:off x="8823952"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25" name="Google Shape;425;p57"/>
          <p:cNvSpPr/>
          <p:nvPr/>
        </p:nvSpPr>
        <p:spPr>
          <a:xfrm>
            <a:off x="263177"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26" name="Google Shape;426;p57"/>
          <p:cNvSpPr/>
          <p:nvPr/>
        </p:nvSpPr>
        <p:spPr>
          <a:xfrm>
            <a:off x="8823952"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1 col.">
  <p:cSld name="TITLE_1_1_1_1_1">
    <p:bg>
      <p:bgPr>
        <a:solidFill>
          <a:schemeClr val="accent1"/>
        </a:solidFill>
      </p:bgPr>
    </p:bg>
    <p:spTree>
      <p:nvGrpSpPr>
        <p:cNvPr id="427" name="Shape 427"/>
        <p:cNvGrpSpPr/>
        <p:nvPr/>
      </p:nvGrpSpPr>
      <p:grpSpPr>
        <a:xfrm>
          <a:off x="0" y="0"/>
          <a:ext cx="0" cy="0"/>
          <a:chOff x="0" y="0"/>
          <a:chExt cx="0" cy="0"/>
        </a:xfrm>
      </p:grpSpPr>
      <p:grpSp>
        <p:nvGrpSpPr>
          <p:cNvPr id="428" name="Google Shape;428;p58"/>
          <p:cNvGrpSpPr/>
          <p:nvPr/>
        </p:nvGrpSpPr>
        <p:grpSpPr>
          <a:xfrm>
            <a:off x="262612" y="4757847"/>
            <a:ext cx="114411" cy="114407"/>
            <a:chOff x="6493275" y="2411850"/>
            <a:chExt cx="810275" cy="810250"/>
          </a:xfrm>
        </p:grpSpPr>
        <p:sp>
          <p:nvSpPr>
            <p:cNvPr id="429" name="Google Shape;429;p5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58"/>
          <p:cNvSpPr txBox="1"/>
          <p:nvPr>
            <p:ph type="title"/>
          </p:nvPr>
        </p:nvSpPr>
        <p:spPr>
          <a:xfrm>
            <a:off x="749800" y="1207000"/>
            <a:ext cx="4270200" cy="3201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434" name="Google Shape;434;p58"/>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5" name="Google Shape;435;p58"/>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2 col.">
  <p:cSld name="TITLE_1_1_1_1_1_2">
    <p:bg>
      <p:bgPr>
        <a:solidFill>
          <a:schemeClr val="accent1"/>
        </a:solidFill>
      </p:bgPr>
    </p:bg>
    <p:spTree>
      <p:nvGrpSpPr>
        <p:cNvPr id="436" name="Shape 436"/>
        <p:cNvGrpSpPr/>
        <p:nvPr/>
      </p:nvGrpSpPr>
      <p:grpSpPr>
        <a:xfrm>
          <a:off x="0" y="0"/>
          <a:ext cx="0" cy="0"/>
          <a:chOff x="0" y="0"/>
          <a:chExt cx="0" cy="0"/>
        </a:xfrm>
      </p:grpSpPr>
      <p:grpSp>
        <p:nvGrpSpPr>
          <p:cNvPr id="437" name="Google Shape;437;p59"/>
          <p:cNvGrpSpPr/>
          <p:nvPr/>
        </p:nvGrpSpPr>
        <p:grpSpPr>
          <a:xfrm>
            <a:off x="262612" y="4757847"/>
            <a:ext cx="114411" cy="114407"/>
            <a:chOff x="6493275" y="2411850"/>
            <a:chExt cx="810275" cy="810250"/>
          </a:xfrm>
        </p:grpSpPr>
        <p:sp>
          <p:nvSpPr>
            <p:cNvPr id="438" name="Google Shape;438;p5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59"/>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3" name="Google Shape;443;p59"/>
          <p:cNvSpPr txBox="1"/>
          <p:nvPr>
            <p:ph idx="2" type="body"/>
          </p:nvPr>
        </p:nvSpPr>
        <p:spPr>
          <a:xfrm>
            <a:off x="749800" y="1207000"/>
            <a:ext cx="33102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4" name="Google Shape;444;p59"/>
          <p:cNvSpPr txBox="1"/>
          <p:nvPr>
            <p:ph idx="3" type="body"/>
          </p:nvPr>
        </p:nvSpPr>
        <p:spPr>
          <a:xfrm>
            <a:off x="4608575" y="1207000"/>
            <a:ext cx="33102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5" name="Google Shape;445;p5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2 col.">
  <p:cSld name="TITLE_1_1_1_1_1_2_2">
    <p:bg>
      <p:bgPr>
        <a:solidFill>
          <a:schemeClr val="accent1"/>
        </a:solidFill>
      </p:bgPr>
    </p:bg>
    <p:spTree>
      <p:nvGrpSpPr>
        <p:cNvPr id="446" name="Shape 446"/>
        <p:cNvGrpSpPr/>
        <p:nvPr/>
      </p:nvGrpSpPr>
      <p:grpSpPr>
        <a:xfrm>
          <a:off x="0" y="0"/>
          <a:ext cx="0" cy="0"/>
          <a:chOff x="0" y="0"/>
          <a:chExt cx="0" cy="0"/>
        </a:xfrm>
      </p:grpSpPr>
      <p:grpSp>
        <p:nvGrpSpPr>
          <p:cNvPr id="447" name="Google Shape;447;p60"/>
          <p:cNvGrpSpPr/>
          <p:nvPr/>
        </p:nvGrpSpPr>
        <p:grpSpPr>
          <a:xfrm>
            <a:off x="262612" y="4757847"/>
            <a:ext cx="114411" cy="114407"/>
            <a:chOff x="6493275" y="2411850"/>
            <a:chExt cx="810275" cy="810250"/>
          </a:xfrm>
        </p:grpSpPr>
        <p:sp>
          <p:nvSpPr>
            <p:cNvPr id="448" name="Google Shape;448;p6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60"/>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3" name="Google Shape;453;p60"/>
          <p:cNvSpPr txBox="1"/>
          <p:nvPr>
            <p:ph idx="2" type="body"/>
          </p:nvPr>
        </p:nvSpPr>
        <p:spPr>
          <a:xfrm>
            <a:off x="749788" y="2139700"/>
            <a:ext cx="331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4" name="Google Shape;454;p60"/>
          <p:cNvSpPr txBox="1"/>
          <p:nvPr>
            <p:ph idx="3" type="body"/>
          </p:nvPr>
        </p:nvSpPr>
        <p:spPr>
          <a:xfrm>
            <a:off x="4608563" y="2139700"/>
            <a:ext cx="331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5" name="Google Shape;455;p60"/>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 name="Google Shape;456;p60"/>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1 col.">
  <p:cSld name="TITLE_1_1_1_1_1_2_2_1">
    <p:bg>
      <p:bgPr>
        <a:solidFill>
          <a:schemeClr val="accent1"/>
        </a:solidFill>
      </p:bgPr>
    </p:bg>
    <p:spTree>
      <p:nvGrpSpPr>
        <p:cNvPr id="457" name="Shape 457"/>
        <p:cNvGrpSpPr/>
        <p:nvPr/>
      </p:nvGrpSpPr>
      <p:grpSpPr>
        <a:xfrm>
          <a:off x="0" y="0"/>
          <a:ext cx="0" cy="0"/>
          <a:chOff x="0" y="0"/>
          <a:chExt cx="0" cy="0"/>
        </a:xfrm>
      </p:grpSpPr>
      <p:grpSp>
        <p:nvGrpSpPr>
          <p:cNvPr id="458" name="Google Shape;458;p61"/>
          <p:cNvGrpSpPr/>
          <p:nvPr/>
        </p:nvGrpSpPr>
        <p:grpSpPr>
          <a:xfrm>
            <a:off x="262612" y="4757847"/>
            <a:ext cx="114411" cy="114407"/>
            <a:chOff x="6493275" y="2411850"/>
            <a:chExt cx="810275" cy="810250"/>
          </a:xfrm>
        </p:grpSpPr>
        <p:sp>
          <p:nvSpPr>
            <p:cNvPr id="459" name="Google Shape;459;p6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61"/>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4" name="Google Shape;464;p61"/>
          <p:cNvSpPr txBox="1"/>
          <p:nvPr>
            <p:ph idx="2" type="body"/>
          </p:nvPr>
        </p:nvSpPr>
        <p:spPr>
          <a:xfrm>
            <a:off x="749801" y="2139700"/>
            <a:ext cx="42702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65" name="Google Shape;465;p61"/>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6" name="Google Shape;466;p61"/>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3 col.">
  <p:cSld name="TITLE_1_1_1_1_1_2_1">
    <p:bg>
      <p:bgPr>
        <a:solidFill>
          <a:schemeClr val="accent1"/>
        </a:solidFill>
      </p:bgPr>
    </p:bg>
    <p:spTree>
      <p:nvGrpSpPr>
        <p:cNvPr id="467" name="Shape 467"/>
        <p:cNvGrpSpPr/>
        <p:nvPr/>
      </p:nvGrpSpPr>
      <p:grpSpPr>
        <a:xfrm>
          <a:off x="0" y="0"/>
          <a:ext cx="0" cy="0"/>
          <a:chOff x="0" y="0"/>
          <a:chExt cx="0" cy="0"/>
        </a:xfrm>
      </p:grpSpPr>
      <p:grpSp>
        <p:nvGrpSpPr>
          <p:cNvPr id="468" name="Google Shape;468;p62"/>
          <p:cNvGrpSpPr/>
          <p:nvPr/>
        </p:nvGrpSpPr>
        <p:grpSpPr>
          <a:xfrm>
            <a:off x="262612" y="4757847"/>
            <a:ext cx="114411" cy="114407"/>
            <a:chOff x="6493275" y="2411850"/>
            <a:chExt cx="810275" cy="810250"/>
          </a:xfrm>
        </p:grpSpPr>
        <p:sp>
          <p:nvSpPr>
            <p:cNvPr id="469" name="Google Shape;469;p6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2"/>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62"/>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74" name="Google Shape;474;p62"/>
          <p:cNvSpPr txBox="1"/>
          <p:nvPr>
            <p:ph idx="2" type="body"/>
          </p:nvPr>
        </p:nvSpPr>
        <p:spPr>
          <a:xfrm>
            <a:off x="749800"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5" name="Google Shape;475;p62"/>
          <p:cNvSpPr txBox="1"/>
          <p:nvPr>
            <p:ph idx="3" type="body"/>
          </p:nvPr>
        </p:nvSpPr>
        <p:spPr>
          <a:xfrm>
            <a:off x="3398925"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6" name="Google Shape;476;p62"/>
          <p:cNvSpPr txBox="1"/>
          <p:nvPr>
            <p:ph idx="4" type="body"/>
          </p:nvPr>
        </p:nvSpPr>
        <p:spPr>
          <a:xfrm>
            <a:off x="6048050" y="1207000"/>
            <a:ext cx="23499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7" name="Google Shape;477;p62"/>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p:cSld name="TITLE_1_1_1_1_1_2_1_3">
    <p:bg>
      <p:bgPr>
        <a:solidFill>
          <a:schemeClr val="accent1"/>
        </a:solidFill>
      </p:bgPr>
    </p:bg>
    <p:spTree>
      <p:nvGrpSpPr>
        <p:cNvPr id="478" name="Shape 478"/>
        <p:cNvGrpSpPr/>
        <p:nvPr/>
      </p:nvGrpSpPr>
      <p:grpSpPr>
        <a:xfrm>
          <a:off x="0" y="0"/>
          <a:ext cx="0" cy="0"/>
          <a:chOff x="0" y="0"/>
          <a:chExt cx="0" cy="0"/>
        </a:xfrm>
      </p:grpSpPr>
      <p:grpSp>
        <p:nvGrpSpPr>
          <p:cNvPr id="479" name="Google Shape;479;p63"/>
          <p:cNvGrpSpPr/>
          <p:nvPr/>
        </p:nvGrpSpPr>
        <p:grpSpPr>
          <a:xfrm>
            <a:off x="262612" y="4757847"/>
            <a:ext cx="114411" cy="114407"/>
            <a:chOff x="6493275" y="2411850"/>
            <a:chExt cx="810275" cy="810250"/>
          </a:xfrm>
        </p:grpSpPr>
        <p:sp>
          <p:nvSpPr>
            <p:cNvPr id="480" name="Google Shape;480;p63"/>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3"/>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3"/>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63"/>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5" name="Google Shape;485;p63"/>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486" name="Google Shape;486;p63"/>
          <p:cNvSpPr txBox="1"/>
          <p:nvPr>
            <p:ph idx="2" type="body"/>
          </p:nvPr>
        </p:nvSpPr>
        <p:spPr>
          <a:xfrm>
            <a:off x="749825"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87" name="Google Shape;487;p63"/>
          <p:cNvSpPr txBox="1"/>
          <p:nvPr>
            <p:ph idx="3" type="body"/>
          </p:nvPr>
        </p:nvSpPr>
        <p:spPr>
          <a:xfrm>
            <a:off x="2679200"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88" name="Google Shape;488;p63"/>
          <p:cNvSpPr txBox="1"/>
          <p:nvPr>
            <p:ph idx="4" type="body"/>
          </p:nvPr>
        </p:nvSpPr>
        <p:spPr>
          <a:xfrm>
            <a:off x="4608575" y="1207000"/>
            <a:ext cx="1865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89" name="Google Shape;489;p63"/>
          <p:cNvSpPr txBox="1"/>
          <p:nvPr>
            <p:ph idx="5" type="body"/>
          </p:nvPr>
        </p:nvSpPr>
        <p:spPr>
          <a:xfrm>
            <a:off x="6528825" y="1207000"/>
            <a:ext cx="1874400" cy="3201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3 col.">
  <p:cSld name="TITLE_1_1_1_1_1_2_1_2">
    <p:bg>
      <p:bgPr>
        <a:solidFill>
          <a:schemeClr val="accent1"/>
        </a:solidFill>
      </p:bgPr>
    </p:bg>
    <p:spTree>
      <p:nvGrpSpPr>
        <p:cNvPr id="490" name="Shape 490"/>
        <p:cNvGrpSpPr/>
        <p:nvPr/>
      </p:nvGrpSpPr>
      <p:grpSpPr>
        <a:xfrm>
          <a:off x="0" y="0"/>
          <a:ext cx="0" cy="0"/>
          <a:chOff x="0" y="0"/>
          <a:chExt cx="0" cy="0"/>
        </a:xfrm>
      </p:grpSpPr>
      <p:grpSp>
        <p:nvGrpSpPr>
          <p:cNvPr id="491" name="Google Shape;491;p64"/>
          <p:cNvGrpSpPr/>
          <p:nvPr/>
        </p:nvGrpSpPr>
        <p:grpSpPr>
          <a:xfrm>
            <a:off x="262612" y="4757847"/>
            <a:ext cx="114411" cy="114407"/>
            <a:chOff x="6493275" y="2411850"/>
            <a:chExt cx="810275" cy="810250"/>
          </a:xfrm>
        </p:grpSpPr>
        <p:sp>
          <p:nvSpPr>
            <p:cNvPr id="492" name="Google Shape;492;p6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6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497" name="Google Shape;497;p64"/>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8" name="Google Shape;498;p64"/>
          <p:cNvSpPr txBox="1"/>
          <p:nvPr>
            <p:ph idx="2" type="body"/>
          </p:nvPr>
        </p:nvSpPr>
        <p:spPr>
          <a:xfrm>
            <a:off x="749825"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9" name="Google Shape;499;p64"/>
          <p:cNvSpPr txBox="1"/>
          <p:nvPr>
            <p:ph idx="3" type="body"/>
          </p:nvPr>
        </p:nvSpPr>
        <p:spPr>
          <a:xfrm>
            <a:off x="3398950"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0" name="Google Shape;500;p64"/>
          <p:cNvSpPr txBox="1"/>
          <p:nvPr>
            <p:ph idx="4" type="body"/>
          </p:nvPr>
        </p:nvSpPr>
        <p:spPr>
          <a:xfrm>
            <a:off x="6048075" y="2139700"/>
            <a:ext cx="23499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1" name="Google Shape;501;p64"/>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2_1">
    <p:bg>
      <p:bgPr>
        <a:solidFill>
          <a:schemeClr val="accent1"/>
        </a:solidFill>
      </p:bgPr>
    </p:bg>
    <p:spTree>
      <p:nvGrpSpPr>
        <p:cNvPr id="502" name="Shape 502"/>
        <p:cNvGrpSpPr/>
        <p:nvPr/>
      </p:nvGrpSpPr>
      <p:grpSpPr>
        <a:xfrm>
          <a:off x="0" y="0"/>
          <a:ext cx="0" cy="0"/>
          <a:chOff x="0" y="0"/>
          <a:chExt cx="0" cy="0"/>
        </a:xfrm>
      </p:grpSpPr>
      <p:grpSp>
        <p:nvGrpSpPr>
          <p:cNvPr id="503" name="Google Shape;503;p65"/>
          <p:cNvGrpSpPr/>
          <p:nvPr/>
        </p:nvGrpSpPr>
        <p:grpSpPr>
          <a:xfrm>
            <a:off x="262612" y="4757847"/>
            <a:ext cx="114411" cy="114407"/>
            <a:chOff x="6493275" y="2411850"/>
            <a:chExt cx="810275" cy="810250"/>
          </a:xfrm>
        </p:grpSpPr>
        <p:sp>
          <p:nvSpPr>
            <p:cNvPr id="504" name="Google Shape;504;p6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6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09" name="Google Shape;509;p65"/>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0" name="Google Shape;510;p65"/>
          <p:cNvSpPr txBox="1"/>
          <p:nvPr>
            <p:ph idx="2" type="body"/>
          </p:nvPr>
        </p:nvSpPr>
        <p:spPr>
          <a:xfrm>
            <a:off x="749825"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1" name="Google Shape;511;p65"/>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2" name="Google Shape;512;p65"/>
          <p:cNvSpPr txBox="1"/>
          <p:nvPr>
            <p:ph idx="3" type="body"/>
          </p:nvPr>
        </p:nvSpPr>
        <p:spPr>
          <a:xfrm>
            <a:off x="2679200"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3" name="Google Shape;513;p65"/>
          <p:cNvSpPr txBox="1"/>
          <p:nvPr>
            <p:ph idx="4" type="body"/>
          </p:nvPr>
        </p:nvSpPr>
        <p:spPr>
          <a:xfrm>
            <a:off x="4608575" y="2139700"/>
            <a:ext cx="1865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4" name="Google Shape;514;p65"/>
          <p:cNvSpPr txBox="1"/>
          <p:nvPr>
            <p:ph idx="5" type="body"/>
          </p:nvPr>
        </p:nvSpPr>
        <p:spPr>
          <a:xfrm>
            <a:off x="6528825" y="2139700"/>
            <a:ext cx="1874400" cy="22683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Alt.">
  <p:cSld name="TITLE_1_1_1_1_1_2_1_1">
    <p:bg>
      <p:bgPr>
        <a:solidFill>
          <a:schemeClr val="accent1"/>
        </a:solidFill>
      </p:bgPr>
    </p:bg>
    <p:spTree>
      <p:nvGrpSpPr>
        <p:cNvPr id="515" name="Shape 515"/>
        <p:cNvGrpSpPr/>
        <p:nvPr/>
      </p:nvGrpSpPr>
      <p:grpSpPr>
        <a:xfrm>
          <a:off x="0" y="0"/>
          <a:ext cx="0" cy="0"/>
          <a:chOff x="0" y="0"/>
          <a:chExt cx="0" cy="0"/>
        </a:xfrm>
      </p:grpSpPr>
      <p:grpSp>
        <p:nvGrpSpPr>
          <p:cNvPr id="516" name="Google Shape;516;p66"/>
          <p:cNvGrpSpPr/>
          <p:nvPr/>
        </p:nvGrpSpPr>
        <p:grpSpPr>
          <a:xfrm>
            <a:off x="262612" y="4757847"/>
            <a:ext cx="114411" cy="114407"/>
            <a:chOff x="6493275" y="2411850"/>
            <a:chExt cx="810275" cy="810250"/>
          </a:xfrm>
        </p:grpSpPr>
        <p:sp>
          <p:nvSpPr>
            <p:cNvPr id="517" name="Google Shape;517;p6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66"/>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22" name="Google Shape;522;p66"/>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3" name="Google Shape;523;p66"/>
          <p:cNvSpPr txBox="1"/>
          <p:nvPr>
            <p:ph idx="2" type="body"/>
          </p:nvPr>
        </p:nvSpPr>
        <p:spPr>
          <a:xfrm>
            <a:off x="749800" y="12070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4" name="Google Shape;524;p66"/>
          <p:cNvSpPr txBox="1"/>
          <p:nvPr>
            <p:ph idx="3" type="body"/>
          </p:nvPr>
        </p:nvSpPr>
        <p:spPr>
          <a:xfrm>
            <a:off x="4608575" y="12070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5" name="Google Shape;525;p66"/>
          <p:cNvSpPr txBox="1"/>
          <p:nvPr>
            <p:ph idx="4" type="body"/>
          </p:nvPr>
        </p:nvSpPr>
        <p:spPr>
          <a:xfrm>
            <a:off x="749800" y="28804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6" name="Google Shape;526;p66"/>
          <p:cNvSpPr txBox="1"/>
          <p:nvPr>
            <p:ph idx="5" type="body"/>
          </p:nvPr>
        </p:nvSpPr>
        <p:spPr>
          <a:xfrm>
            <a:off x="4608575" y="2880400"/>
            <a:ext cx="3305100" cy="1527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1_1">
    <p:bg>
      <p:bgPr>
        <a:solidFill>
          <a:schemeClr val="accent1"/>
        </a:solidFill>
      </p:bgPr>
    </p:bg>
    <p:spTree>
      <p:nvGrpSpPr>
        <p:cNvPr id="527" name="Shape 527"/>
        <p:cNvGrpSpPr/>
        <p:nvPr/>
      </p:nvGrpSpPr>
      <p:grpSpPr>
        <a:xfrm>
          <a:off x="0" y="0"/>
          <a:ext cx="0" cy="0"/>
          <a:chOff x="0" y="0"/>
          <a:chExt cx="0" cy="0"/>
        </a:xfrm>
      </p:grpSpPr>
      <p:grpSp>
        <p:nvGrpSpPr>
          <p:cNvPr id="528" name="Google Shape;528;p67"/>
          <p:cNvGrpSpPr/>
          <p:nvPr/>
        </p:nvGrpSpPr>
        <p:grpSpPr>
          <a:xfrm>
            <a:off x="262612" y="4757847"/>
            <a:ext cx="114411" cy="114407"/>
            <a:chOff x="6493275" y="2411850"/>
            <a:chExt cx="810275" cy="810250"/>
          </a:xfrm>
        </p:grpSpPr>
        <p:sp>
          <p:nvSpPr>
            <p:cNvPr id="529" name="Google Shape;529;p6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67"/>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34" name="Google Shape;534;p67"/>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5" name="Google Shape;535;p67"/>
          <p:cNvSpPr txBox="1"/>
          <p:nvPr>
            <p:ph idx="2" type="body"/>
          </p:nvPr>
        </p:nvSpPr>
        <p:spPr>
          <a:xfrm>
            <a:off x="749800" y="21397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6" name="Google Shape;536;p67"/>
          <p:cNvSpPr txBox="1"/>
          <p:nvPr>
            <p:ph type="title"/>
          </p:nvPr>
        </p:nvSpPr>
        <p:spPr>
          <a:xfrm>
            <a:off x="749800" y="732125"/>
            <a:ext cx="7644300" cy="8688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7" name="Google Shape;537;p67"/>
          <p:cNvSpPr txBox="1"/>
          <p:nvPr>
            <p:ph idx="3" type="body"/>
          </p:nvPr>
        </p:nvSpPr>
        <p:spPr>
          <a:xfrm>
            <a:off x="4608575" y="21397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8" name="Google Shape;538;p67"/>
          <p:cNvSpPr txBox="1"/>
          <p:nvPr>
            <p:ph idx="4" type="body"/>
          </p:nvPr>
        </p:nvSpPr>
        <p:spPr>
          <a:xfrm>
            <a:off x="749800" y="33559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9" name="Google Shape;539;p67"/>
          <p:cNvSpPr txBox="1"/>
          <p:nvPr>
            <p:ph idx="5" type="body"/>
          </p:nvPr>
        </p:nvSpPr>
        <p:spPr>
          <a:xfrm>
            <a:off x="4608575" y="3355900"/>
            <a:ext cx="3310200" cy="1051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st">
  <p:cSld name="TITLE_1_1_1_1_1_1">
    <p:bg>
      <p:bgPr>
        <a:solidFill>
          <a:schemeClr val="accent1"/>
        </a:solidFill>
      </p:bgPr>
    </p:bg>
    <p:spTree>
      <p:nvGrpSpPr>
        <p:cNvPr id="540" name="Shape 540"/>
        <p:cNvGrpSpPr/>
        <p:nvPr/>
      </p:nvGrpSpPr>
      <p:grpSpPr>
        <a:xfrm>
          <a:off x="0" y="0"/>
          <a:ext cx="0" cy="0"/>
          <a:chOff x="0" y="0"/>
          <a:chExt cx="0" cy="0"/>
        </a:xfrm>
      </p:grpSpPr>
      <p:grpSp>
        <p:nvGrpSpPr>
          <p:cNvPr id="541" name="Google Shape;541;p68"/>
          <p:cNvGrpSpPr/>
          <p:nvPr/>
        </p:nvGrpSpPr>
        <p:grpSpPr>
          <a:xfrm>
            <a:off x="262612" y="4757847"/>
            <a:ext cx="114411" cy="114407"/>
            <a:chOff x="6493275" y="2411850"/>
            <a:chExt cx="810275" cy="810250"/>
          </a:xfrm>
        </p:grpSpPr>
        <p:sp>
          <p:nvSpPr>
            <p:cNvPr id="542" name="Google Shape;542;p6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68"/>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47" name="Google Shape;547;p68"/>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8" name="Google Shape;548;p68"/>
          <p:cNvSpPr txBox="1"/>
          <p:nvPr>
            <p:ph idx="2" type="body"/>
          </p:nvPr>
        </p:nvSpPr>
        <p:spPr>
          <a:xfrm>
            <a:off x="749800" y="731525"/>
            <a:ext cx="6675000" cy="3675900"/>
          </a:xfrm>
          <a:prstGeom prst="rect">
            <a:avLst/>
          </a:prstGeom>
        </p:spPr>
        <p:txBody>
          <a:bodyPr anchorCtr="0" anchor="ctr" bIns="0" lIns="0" spcFirstLastPara="1" rIns="0" wrap="square" tIns="0">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 Image/Model">
  <p:cSld name="TITLE_1_1_1_1_1_1_1">
    <p:bg>
      <p:bgPr>
        <a:solidFill>
          <a:schemeClr val="accent1"/>
        </a:solidFill>
      </p:bgPr>
    </p:bg>
    <p:spTree>
      <p:nvGrpSpPr>
        <p:cNvPr id="549" name="Shape 549"/>
        <p:cNvGrpSpPr/>
        <p:nvPr/>
      </p:nvGrpSpPr>
      <p:grpSpPr>
        <a:xfrm>
          <a:off x="0" y="0"/>
          <a:ext cx="0" cy="0"/>
          <a:chOff x="0" y="0"/>
          <a:chExt cx="0" cy="0"/>
        </a:xfrm>
      </p:grpSpPr>
      <p:grpSp>
        <p:nvGrpSpPr>
          <p:cNvPr id="550" name="Google Shape;550;p69"/>
          <p:cNvGrpSpPr/>
          <p:nvPr/>
        </p:nvGrpSpPr>
        <p:grpSpPr>
          <a:xfrm>
            <a:off x="262612" y="4757847"/>
            <a:ext cx="114411" cy="114407"/>
            <a:chOff x="6493275" y="2411850"/>
            <a:chExt cx="810275" cy="810250"/>
          </a:xfrm>
        </p:grpSpPr>
        <p:sp>
          <p:nvSpPr>
            <p:cNvPr id="551" name="Google Shape;551;p6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69"/>
          <p:cNvSpPr txBox="1"/>
          <p:nvPr>
            <p:ph type="title"/>
          </p:nvPr>
        </p:nvSpPr>
        <p:spPr>
          <a:xfrm>
            <a:off x="749800" y="735425"/>
            <a:ext cx="3310200" cy="36726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556" name="Google Shape;556;p6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57" name="Google Shape;557;p69"/>
          <p:cNvSpPr txBox="1"/>
          <p:nvPr>
            <p:ph idx="1" type="subTitle"/>
          </p:nvPr>
        </p:nvSpPr>
        <p:spPr>
          <a:xfrm>
            <a:off x="269050" y="269050"/>
            <a:ext cx="37908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TITLE_1_1_1_1_1_1_1_1">
    <p:bg>
      <p:bgPr>
        <a:solidFill>
          <a:schemeClr val="accent1"/>
        </a:solidFill>
      </p:bgPr>
    </p:bg>
    <p:spTree>
      <p:nvGrpSpPr>
        <p:cNvPr id="558" name="Shape 558"/>
        <p:cNvGrpSpPr/>
        <p:nvPr/>
      </p:nvGrpSpPr>
      <p:grpSpPr>
        <a:xfrm>
          <a:off x="0" y="0"/>
          <a:ext cx="0" cy="0"/>
          <a:chOff x="0" y="0"/>
          <a:chExt cx="0" cy="0"/>
        </a:xfrm>
      </p:grpSpPr>
      <p:grpSp>
        <p:nvGrpSpPr>
          <p:cNvPr id="559" name="Google Shape;559;p70"/>
          <p:cNvGrpSpPr/>
          <p:nvPr/>
        </p:nvGrpSpPr>
        <p:grpSpPr>
          <a:xfrm>
            <a:off x="262612" y="4757847"/>
            <a:ext cx="114411" cy="114407"/>
            <a:chOff x="6493275" y="2411850"/>
            <a:chExt cx="810275" cy="810250"/>
          </a:xfrm>
        </p:grpSpPr>
        <p:sp>
          <p:nvSpPr>
            <p:cNvPr id="560" name="Google Shape;560;p7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70"/>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sz="1000">
                <a:solidFill>
                  <a:schemeClr val="dk2"/>
                </a:solidFill>
                <a:latin typeface="Arimo"/>
                <a:ea typeface="Arimo"/>
                <a:cs typeface="Arimo"/>
                <a:sym typeface="Arimo"/>
              </a:defRPr>
            </a:lvl1pPr>
            <a:lvl2pPr indent="0" lvl="1" marL="0" marR="0" rtl="0" algn="r">
              <a:lnSpc>
                <a:spcPct val="100000"/>
              </a:lnSpc>
              <a:spcBef>
                <a:spcPts val="0"/>
              </a:spcBef>
              <a:spcAft>
                <a:spcPts val="0"/>
              </a:spcAft>
              <a:buNone/>
              <a:defRPr sz="1000">
                <a:solidFill>
                  <a:schemeClr val="dk2"/>
                </a:solidFill>
                <a:latin typeface="Arimo"/>
                <a:ea typeface="Arimo"/>
                <a:cs typeface="Arimo"/>
                <a:sym typeface="Arimo"/>
              </a:defRPr>
            </a:lvl2pPr>
            <a:lvl3pPr indent="0" lvl="2" marL="0" marR="0" rtl="0" algn="r">
              <a:lnSpc>
                <a:spcPct val="100000"/>
              </a:lnSpc>
              <a:spcBef>
                <a:spcPts val="0"/>
              </a:spcBef>
              <a:spcAft>
                <a:spcPts val="0"/>
              </a:spcAft>
              <a:buNone/>
              <a:defRPr sz="1000">
                <a:solidFill>
                  <a:schemeClr val="dk2"/>
                </a:solidFill>
                <a:latin typeface="Arimo"/>
                <a:ea typeface="Arimo"/>
                <a:cs typeface="Arimo"/>
                <a:sym typeface="Arimo"/>
              </a:defRPr>
            </a:lvl3pPr>
            <a:lvl4pPr indent="0" lvl="3" marL="0" marR="0" rtl="0" algn="r">
              <a:lnSpc>
                <a:spcPct val="100000"/>
              </a:lnSpc>
              <a:spcBef>
                <a:spcPts val="0"/>
              </a:spcBef>
              <a:spcAft>
                <a:spcPts val="0"/>
              </a:spcAft>
              <a:buNone/>
              <a:defRPr sz="1000">
                <a:solidFill>
                  <a:schemeClr val="dk2"/>
                </a:solidFill>
                <a:latin typeface="Arimo"/>
                <a:ea typeface="Arimo"/>
                <a:cs typeface="Arimo"/>
                <a:sym typeface="Arimo"/>
              </a:defRPr>
            </a:lvl4pPr>
            <a:lvl5pPr indent="0" lvl="4" marL="0" marR="0" rtl="0" algn="r">
              <a:lnSpc>
                <a:spcPct val="100000"/>
              </a:lnSpc>
              <a:spcBef>
                <a:spcPts val="0"/>
              </a:spcBef>
              <a:spcAft>
                <a:spcPts val="0"/>
              </a:spcAft>
              <a:buNone/>
              <a:defRPr sz="1000">
                <a:solidFill>
                  <a:schemeClr val="dk2"/>
                </a:solidFill>
                <a:latin typeface="Arimo"/>
                <a:ea typeface="Arimo"/>
                <a:cs typeface="Arimo"/>
                <a:sym typeface="Arimo"/>
              </a:defRPr>
            </a:lvl5pPr>
            <a:lvl6pPr indent="0" lvl="5" marL="0" marR="0" rtl="0" algn="r">
              <a:lnSpc>
                <a:spcPct val="100000"/>
              </a:lnSpc>
              <a:spcBef>
                <a:spcPts val="0"/>
              </a:spcBef>
              <a:spcAft>
                <a:spcPts val="0"/>
              </a:spcAft>
              <a:buNone/>
              <a:defRPr sz="1000">
                <a:solidFill>
                  <a:schemeClr val="dk2"/>
                </a:solidFill>
                <a:latin typeface="Arimo"/>
                <a:ea typeface="Arimo"/>
                <a:cs typeface="Arimo"/>
                <a:sym typeface="Arimo"/>
              </a:defRPr>
            </a:lvl6pPr>
            <a:lvl7pPr indent="0" lvl="6" marL="0" marR="0" rtl="0" algn="r">
              <a:lnSpc>
                <a:spcPct val="100000"/>
              </a:lnSpc>
              <a:spcBef>
                <a:spcPts val="0"/>
              </a:spcBef>
              <a:spcAft>
                <a:spcPts val="0"/>
              </a:spcAft>
              <a:buNone/>
              <a:defRPr sz="1000">
                <a:solidFill>
                  <a:schemeClr val="dk2"/>
                </a:solidFill>
                <a:latin typeface="Arimo"/>
                <a:ea typeface="Arimo"/>
                <a:cs typeface="Arimo"/>
                <a:sym typeface="Arimo"/>
              </a:defRPr>
            </a:lvl7pPr>
            <a:lvl8pPr indent="0" lvl="7" marL="0" marR="0" rtl="0" algn="r">
              <a:lnSpc>
                <a:spcPct val="100000"/>
              </a:lnSpc>
              <a:spcBef>
                <a:spcPts val="0"/>
              </a:spcBef>
              <a:spcAft>
                <a:spcPts val="0"/>
              </a:spcAft>
              <a:buNone/>
              <a:defRPr sz="1000">
                <a:solidFill>
                  <a:schemeClr val="dk2"/>
                </a:solidFill>
                <a:latin typeface="Arimo"/>
                <a:ea typeface="Arimo"/>
                <a:cs typeface="Arimo"/>
                <a:sym typeface="Arimo"/>
              </a:defRPr>
            </a:lvl8pPr>
            <a:lvl9pPr indent="0" lvl="8" marL="0" marR="0" rtl="0" algn="r">
              <a:lnSpc>
                <a:spcPct val="100000"/>
              </a:lnSpc>
              <a:spcBef>
                <a:spcPts val="0"/>
              </a:spcBef>
              <a:spcAft>
                <a:spcPts val="0"/>
              </a:spcAft>
              <a:buNone/>
              <a:defRPr sz="1000">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565" name="Google Shape;565;p70"/>
          <p:cNvSpPr txBox="1"/>
          <p:nvPr>
            <p:ph idx="1" type="subTitle"/>
          </p:nvPr>
        </p:nvSpPr>
        <p:spPr>
          <a:xfrm>
            <a:off x="269050" y="269050"/>
            <a:ext cx="3790800" cy="14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000"/>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566" name="Shape 566"/>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1" name="Shape 571"/>
        <p:cNvGrpSpPr/>
        <p:nvPr/>
      </p:nvGrpSpPr>
      <p:grpSpPr>
        <a:xfrm>
          <a:off x="0" y="0"/>
          <a:ext cx="0" cy="0"/>
          <a:chOff x="0" y="0"/>
          <a:chExt cx="0" cy="0"/>
        </a:xfrm>
      </p:grpSpPr>
      <p:sp>
        <p:nvSpPr>
          <p:cNvPr id="572" name="Google Shape;572;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3" name="Google Shape;573;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4" name="Google Shape;57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5" name="Shape 575"/>
        <p:cNvGrpSpPr/>
        <p:nvPr/>
      </p:nvGrpSpPr>
      <p:grpSpPr>
        <a:xfrm>
          <a:off x="0" y="0"/>
          <a:ext cx="0" cy="0"/>
          <a:chOff x="0" y="0"/>
          <a:chExt cx="0" cy="0"/>
        </a:xfrm>
      </p:grpSpPr>
      <p:sp>
        <p:nvSpPr>
          <p:cNvPr id="576" name="Google Shape;576;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7" name="Google Shape;57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8" name="Shape 578"/>
        <p:cNvGrpSpPr/>
        <p:nvPr/>
      </p:nvGrpSpPr>
      <p:grpSpPr>
        <a:xfrm>
          <a:off x="0" y="0"/>
          <a:ext cx="0" cy="0"/>
          <a:chOff x="0" y="0"/>
          <a:chExt cx="0" cy="0"/>
        </a:xfrm>
      </p:grpSpPr>
      <p:sp>
        <p:nvSpPr>
          <p:cNvPr id="579" name="Google Shape;57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0" name="Google Shape;580;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81" name="Google Shape;58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2" name="Shape 582"/>
        <p:cNvGrpSpPr/>
        <p:nvPr/>
      </p:nvGrpSpPr>
      <p:grpSpPr>
        <a:xfrm>
          <a:off x="0" y="0"/>
          <a:ext cx="0" cy="0"/>
          <a:chOff x="0" y="0"/>
          <a:chExt cx="0" cy="0"/>
        </a:xfrm>
      </p:grpSpPr>
      <p:sp>
        <p:nvSpPr>
          <p:cNvPr id="583" name="Google Shape;58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4" name="Google Shape;584;p7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85" name="Google Shape;585;p7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86" name="Google Shape;58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7" name="Shape 587"/>
        <p:cNvGrpSpPr/>
        <p:nvPr/>
      </p:nvGrpSpPr>
      <p:grpSpPr>
        <a:xfrm>
          <a:off x="0" y="0"/>
          <a:ext cx="0" cy="0"/>
          <a:chOff x="0" y="0"/>
          <a:chExt cx="0" cy="0"/>
        </a:xfrm>
      </p:grpSpPr>
      <p:sp>
        <p:nvSpPr>
          <p:cNvPr id="588" name="Google Shape;58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9" name="Google Shape;58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0" name="Shape 590"/>
        <p:cNvGrpSpPr/>
        <p:nvPr/>
      </p:nvGrpSpPr>
      <p:grpSpPr>
        <a:xfrm>
          <a:off x="0" y="0"/>
          <a:ext cx="0" cy="0"/>
          <a:chOff x="0" y="0"/>
          <a:chExt cx="0" cy="0"/>
        </a:xfrm>
      </p:grpSpPr>
      <p:sp>
        <p:nvSpPr>
          <p:cNvPr id="591" name="Google Shape;591;p7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2" name="Google Shape;592;p7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93" name="Google Shape;593;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4" name="Shape 594"/>
        <p:cNvGrpSpPr/>
        <p:nvPr/>
      </p:nvGrpSpPr>
      <p:grpSpPr>
        <a:xfrm>
          <a:off x="0" y="0"/>
          <a:ext cx="0" cy="0"/>
          <a:chOff x="0" y="0"/>
          <a:chExt cx="0" cy="0"/>
        </a:xfrm>
      </p:grpSpPr>
      <p:sp>
        <p:nvSpPr>
          <p:cNvPr id="595" name="Google Shape;595;p7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6" name="Google Shape;59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7" name="Shape 597"/>
        <p:cNvGrpSpPr/>
        <p:nvPr/>
      </p:nvGrpSpPr>
      <p:grpSpPr>
        <a:xfrm>
          <a:off x="0" y="0"/>
          <a:ext cx="0" cy="0"/>
          <a:chOff x="0" y="0"/>
          <a:chExt cx="0" cy="0"/>
        </a:xfrm>
      </p:grpSpPr>
      <p:sp>
        <p:nvSpPr>
          <p:cNvPr id="598" name="Google Shape;598;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00" name="Google Shape;600;p8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1" name="Google Shape;601;p8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02" name="Google Shape;602;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3" name="Shape 603"/>
        <p:cNvGrpSpPr/>
        <p:nvPr/>
      </p:nvGrpSpPr>
      <p:grpSpPr>
        <a:xfrm>
          <a:off x="0" y="0"/>
          <a:ext cx="0" cy="0"/>
          <a:chOff x="0" y="0"/>
          <a:chExt cx="0" cy="0"/>
        </a:xfrm>
      </p:grpSpPr>
      <p:sp>
        <p:nvSpPr>
          <p:cNvPr id="604" name="Google Shape;604;p8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05" name="Google Shape;60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6" name="Shape 606"/>
        <p:cNvGrpSpPr/>
        <p:nvPr/>
      </p:nvGrpSpPr>
      <p:grpSpPr>
        <a:xfrm>
          <a:off x="0" y="0"/>
          <a:ext cx="0" cy="0"/>
          <a:chOff x="0" y="0"/>
          <a:chExt cx="0" cy="0"/>
        </a:xfrm>
      </p:grpSpPr>
      <p:sp>
        <p:nvSpPr>
          <p:cNvPr id="607" name="Google Shape;607;p8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8" name="Google Shape;608;p8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9" name="Google Shape;609;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2028" l="0" r="0" t="0"/>
          <a:stretch/>
        </p:blipFill>
        <p:spPr>
          <a:xfrm>
            <a:off x="0" y="-1"/>
            <a:ext cx="9144000" cy="5143503"/>
          </a:xfrm>
          <a:prstGeom prst="rect">
            <a:avLst/>
          </a:prstGeom>
          <a:noFill/>
          <a:ln>
            <a:noFill/>
          </a:ln>
        </p:spPr>
      </p:pic>
      <p:sp>
        <p:nvSpPr>
          <p:cNvPr id="614" name="Google Shape;614;p84"/>
          <p:cNvSpPr/>
          <p:nvPr/>
        </p:nvSpPr>
        <p:spPr>
          <a:xfrm>
            <a:off x="-1" y="3746501"/>
            <a:ext cx="8870400" cy="1397100"/>
          </a:xfrm>
          <a:prstGeom prst="triangle">
            <a:avLst>
              <a:gd fmla="val 0" name="adj"/>
            </a:avLst>
          </a:prstGeom>
          <a:solidFill>
            <a:schemeClr val="l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id="615" name="Google Shape;615;p84"/>
          <p:cNvPicPr preferRelativeResize="0"/>
          <p:nvPr/>
        </p:nvPicPr>
        <p:blipFill rotWithShape="1">
          <a:blip r:embed="rId3">
            <a:alphaModFix/>
          </a:blip>
          <a:srcRect b="0" l="0" r="0" t="0"/>
          <a:stretch/>
        </p:blipFill>
        <p:spPr>
          <a:xfrm>
            <a:off x="192427" y="4724401"/>
            <a:ext cx="1050076" cy="147010"/>
          </a:xfrm>
          <a:prstGeom prst="rect">
            <a:avLst/>
          </a:prstGeom>
          <a:noFill/>
          <a:ln>
            <a:noFill/>
          </a:ln>
        </p:spPr>
      </p:pic>
      <p:grpSp>
        <p:nvGrpSpPr>
          <p:cNvPr id="616" name="Google Shape;616;p84"/>
          <p:cNvGrpSpPr/>
          <p:nvPr/>
        </p:nvGrpSpPr>
        <p:grpSpPr>
          <a:xfrm>
            <a:off x="176800" y="4929641"/>
            <a:ext cx="2418443" cy="77175"/>
            <a:chOff x="191529" y="6572897"/>
            <a:chExt cx="2619914" cy="102900"/>
          </a:xfrm>
        </p:grpSpPr>
        <p:sp>
          <p:nvSpPr>
            <p:cNvPr id="617" name="Google Shape;617;p84"/>
            <p:cNvSpPr/>
            <p:nvPr/>
          </p:nvSpPr>
          <p:spPr>
            <a:xfrm>
              <a:off x="1093043" y="6572897"/>
              <a:ext cx="17184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Arial"/>
                  <a:ea typeface="Arial"/>
                  <a:cs typeface="Arial"/>
                  <a:sym typeface="Arial"/>
                </a:rPr>
                <a:t>Copyright © Monstar Lab. All rights reserved.</a:t>
              </a:r>
              <a:endParaRPr b="0" i="0" sz="1200" u="none" cap="none" strike="noStrike">
                <a:solidFill>
                  <a:srgbClr val="000000"/>
                </a:solidFill>
                <a:latin typeface="Arial"/>
                <a:ea typeface="Arial"/>
                <a:cs typeface="Arial"/>
                <a:sym typeface="Arial"/>
              </a:endParaRPr>
            </a:p>
          </p:txBody>
        </p:sp>
        <p:pic>
          <p:nvPicPr>
            <p:cNvPr id="618" name="Google Shape;618;p84"/>
            <p:cNvPicPr preferRelativeResize="0"/>
            <p:nvPr/>
          </p:nvPicPr>
          <p:blipFill rotWithShape="1">
            <a:blip r:embed="rId4">
              <a:alphaModFix/>
            </a:blip>
            <a:srcRect b="0" l="0" r="0" t="0"/>
            <a:stretch/>
          </p:blipFill>
          <p:spPr>
            <a:xfrm>
              <a:off x="191529" y="6572897"/>
              <a:ext cx="822954" cy="102870"/>
            </a:xfrm>
            <a:prstGeom prst="rect">
              <a:avLst/>
            </a:prstGeom>
            <a:noFill/>
            <a:ln>
              <a:noFill/>
            </a:ln>
          </p:spPr>
        </p:pic>
      </p:grpSp>
      <p:pic>
        <p:nvPicPr>
          <p:cNvPr id="619" name="Google Shape;619;p84"/>
          <p:cNvPicPr preferRelativeResize="0"/>
          <p:nvPr/>
        </p:nvPicPr>
        <p:blipFill rotWithShape="1">
          <a:blip r:embed="rId5">
            <a:alphaModFix/>
          </a:blip>
          <a:srcRect b="7467" l="0" r="18413" t="0"/>
          <a:stretch/>
        </p:blipFill>
        <p:spPr>
          <a:xfrm>
            <a:off x="5725696" y="1993435"/>
            <a:ext cx="3418305" cy="3150065"/>
          </a:xfrm>
          <a:prstGeom prst="rect">
            <a:avLst/>
          </a:prstGeom>
          <a:noFill/>
          <a:ln>
            <a:noFill/>
          </a:ln>
        </p:spPr>
      </p:pic>
      <p:pic>
        <p:nvPicPr>
          <p:cNvPr id="620" name="Google Shape;620;p84"/>
          <p:cNvPicPr preferRelativeResize="0"/>
          <p:nvPr/>
        </p:nvPicPr>
        <p:blipFill rotWithShape="1">
          <a:blip r:embed="rId6">
            <a:alphaModFix/>
          </a:blip>
          <a:srcRect b="0" l="0" r="0" t="0"/>
          <a:stretch/>
        </p:blipFill>
        <p:spPr>
          <a:xfrm>
            <a:off x="556621" y="1345791"/>
            <a:ext cx="276225" cy="276225"/>
          </a:xfrm>
          <a:prstGeom prst="rect">
            <a:avLst/>
          </a:prstGeom>
          <a:noFill/>
          <a:ln>
            <a:noFill/>
          </a:ln>
        </p:spPr>
      </p:pic>
      <p:pic>
        <p:nvPicPr>
          <p:cNvPr id="621" name="Google Shape;621;p84"/>
          <p:cNvPicPr preferRelativeResize="0"/>
          <p:nvPr/>
        </p:nvPicPr>
        <p:blipFill rotWithShape="1">
          <a:blip r:embed="rId7">
            <a:alphaModFix/>
          </a:blip>
          <a:srcRect b="0" l="0" r="0" t="0"/>
          <a:stretch/>
        </p:blipFill>
        <p:spPr>
          <a:xfrm>
            <a:off x="292852" y="221636"/>
            <a:ext cx="704851" cy="123825"/>
          </a:xfrm>
          <a:prstGeom prst="rect">
            <a:avLst/>
          </a:prstGeom>
          <a:noFill/>
          <a:ln>
            <a:noFill/>
          </a:ln>
        </p:spPr>
      </p:pic>
      <p:sp>
        <p:nvSpPr>
          <p:cNvPr id="622" name="Google Shape;622;p84"/>
          <p:cNvSpPr txBox="1"/>
          <p:nvPr>
            <p:ph idx="1" type="body"/>
          </p:nvPr>
        </p:nvSpPr>
        <p:spPr>
          <a:xfrm>
            <a:off x="1235862" y="180559"/>
            <a:ext cx="2262600" cy="165000"/>
          </a:xfrm>
          <a:prstGeom prst="rect">
            <a:avLst/>
          </a:prstGeom>
          <a:noFill/>
          <a:ln>
            <a:noFill/>
          </a:ln>
        </p:spPr>
        <p:txBody>
          <a:bodyPr anchorCtr="0" anchor="t" bIns="39550" lIns="79125" spcFirstLastPara="1" rIns="79125" wrap="square" tIns="39550">
            <a:noAutofit/>
          </a:bodyPr>
          <a:lstStyle>
            <a:lvl1pPr indent="-317500" lvl="0" marL="457200" marR="0" rtl="0" algn="l">
              <a:lnSpc>
                <a:spcPct val="100000"/>
              </a:lnSpc>
              <a:spcBef>
                <a:spcPts val="300"/>
              </a:spcBef>
              <a:spcAft>
                <a:spcPts val="0"/>
              </a:spcAft>
              <a:buClr>
                <a:srgbClr val="009999"/>
              </a:buClr>
              <a:buSzPts val="1400"/>
              <a:buFont typeface="Arial"/>
              <a:buChar char="•"/>
              <a:defRPr b="0" i="0" sz="1400" u="none" cap="none" strike="noStrike">
                <a:solidFill>
                  <a:srgbClr val="009999"/>
                </a:solidFill>
                <a:latin typeface="Calibri"/>
                <a:ea typeface="Calibri"/>
                <a:cs typeface="Calibri"/>
                <a:sym typeface="Calibri"/>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1950" lvl="2" marL="1371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36550" lvl="3" marL="1828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623" name="Google Shape;623;p84"/>
          <p:cNvSpPr txBox="1"/>
          <p:nvPr/>
        </p:nvSpPr>
        <p:spPr>
          <a:xfrm>
            <a:off x="968300" y="1250363"/>
            <a:ext cx="2472300" cy="4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Technical report</a:t>
            </a:r>
            <a:endParaRPr b="1" sz="210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Android,WEB">
  <p:cSld name="iOS,Android,WEB">
    <p:spTree>
      <p:nvGrpSpPr>
        <p:cNvPr id="624" name="Shape 624"/>
        <p:cNvGrpSpPr/>
        <p:nvPr/>
      </p:nvGrpSpPr>
      <p:grpSpPr>
        <a:xfrm>
          <a:off x="0" y="0"/>
          <a:ext cx="0" cy="0"/>
          <a:chOff x="0" y="0"/>
          <a:chExt cx="0" cy="0"/>
        </a:xfrm>
      </p:grpSpPr>
      <p:sp>
        <p:nvSpPr>
          <p:cNvPr id="625" name="Google Shape;625;p85"/>
          <p:cNvSpPr txBox="1"/>
          <p:nvPr>
            <p:ph type="ctrTitle"/>
          </p:nvPr>
        </p:nvSpPr>
        <p:spPr>
          <a:xfrm>
            <a:off x="351692" y="373660"/>
            <a:ext cx="8412900" cy="323100"/>
          </a:xfrm>
          <a:prstGeom prst="rect">
            <a:avLst/>
          </a:prstGeom>
          <a:noFill/>
          <a:ln>
            <a:noFill/>
          </a:ln>
        </p:spPr>
        <p:txBody>
          <a:bodyPr anchorCtr="0" anchor="ctr" bIns="39550" lIns="79125" spcFirstLastPara="1" rIns="79125" wrap="square" tIns="39550">
            <a:noAutofit/>
          </a:bodyPr>
          <a:lstStyle>
            <a:lvl1pPr lvl="0" marR="0" rtl="0" algn="l">
              <a:lnSpc>
                <a:spcPct val="100000"/>
              </a:lnSpc>
              <a:spcBef>
                <a:spcPts val="0"/>
              </a:spcBef>
              <a:spcAft>
                <a:spcPts val="0"/>
              </a:spcAft>
              <a:buClr>
                <a:srgbClr val="009999"/>
              </a:buClr>
              <a:buSzPts val="1900"/>
              <a:buFont typeface="Meiryo"/>
              <a:buNone/>
              <a:defRPr b="1" i="0" sz="1900" u="none" cap="none" strike="noStrike">
                <a:solidFill>
                  <a:srgbClr val="009999"/>
                </a:solidFill>
                <a:latin typeface="Meiryo"/>
                <a:ea typeface="Meiryo"/>
                <a:cs typeface="Meiryo"/>
                <a:sym typeface="Meiryo"/>
              </a:defRPr>
            </a:lvl1pPr>
            <a:lvl2pPr lvl="1"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9pPr>
          </a:lstStyle>
          <a:p/>
        </p:txBody>
      </p:sp>
      <p:sp>
        <p:nvSpPr>
          <p:cNvPr id="626" name="Google Shape;626;p85"/>
          <p:cNvSpPr txBox="1"/>
          <p:nvPr>
            <p:ph idx="1" type="body"/>
          </p:nvPr>
        </p:nvSpPr>
        <p:spPr>
          <a:xfrm>
            <a:off x="351692" y="151512"/>
            <a:ext cx="8412900" cy="222000"/>
          </a:xfrm>
          <a:prstGeom prst="rect">
            <a:avLst/>
          </a:prstGeom>
          <a:noFill/>
          <a:ln>
            <a:noFill/>
          </a:ln>
        </p:spPr>
        <p:txBody>
          <a:bodyPr anchorCtr="0" anchor="t" bIns="39550" lIns="79125" spcFirstLastPara="1" rIns="79125" wrap="square" tIns="39550">
            <a:noAutofit/>
          </a:bodyPr>
          <a:lstStyle>
            <a:lvl1pPr indent="-228600" lvl="0" marL="457200" marR="0" rtl="0" algn="l">
              <a:lnSpc>
                <a:spcPct val="100000"/>
              </a:lnSpc>
              <a:spcBef>
                <a:spcPts val="200"/>
              </a:spcBef>
              <a:spcAft>
                <a:spcPts val="0"/>
              </a:spcAft>
              <a:buClr>
                <a:srgbClr val="009999"/>
              </a:buClr>
              <a:buSzPts val="1000"/>
              <a:buFont typeface="Arial"/>
              <a:buNone/>
              <a:defRPr b="1" i="0" sz="1000" u="none" cap="none" strike="noStrike">
                <a:solidFill>
                  <a:srgbClr val="009999"/>
                </a:solidFill>
                <a:latin typeface="Meiryo"/>
                <a:ea typeface="Meiryo"/>
                <a:cs typeface="Meiryo"/>
                <a:sym typeface="Meiryo"/>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1950" lvl="2" marL="1371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36550" lvl="3" marL="1828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627" name="Google Shape;627;p85"/>
          <p:cNvSpPr txBox="1"/>
          <p:nvPr>
            <p:ph idx="2" type="body"/>
          </p:nvPr>
        </p:nvSpPr>
        <p:spPr>
          <a:xfrm>
            <a:off x="457394" y="3039219"/>
            <a:ext cx="3955200" cy="1486200"/>
          </a:xfrm>
          <a:prstGeom prst="rect">
            <a:avLst/>
          </a:prstGeom>
          <a:noFill/>
          <a:ln>
            <a:noFill/>
          </a:ln>
        </p:spPr>
        <p:txBody>
          <a:bodyPr anchorCtr="0" anchor="t" bIns="0" lIns="0" spcFirstLastPara="1" rIns="0" wrap="square" tIns="0">
            <a:noAutofit/>
          </a:bodyPr>
          <a:lstStyle>
            <a:lvl1pPr indent="-228600" lvl="0" marL="457200" marR="0" rtl="0" algn="just">
              <a:lnSpc>
                <a:spcPct val="166666"/>
              </a:lnSpc>
              <a:spcBef>
                <a:spcPts val="0"/>
              </a:spcBef>
              <a:spcAft>
                <a:spcPts val="0"/>
              </a:spcAft>
              <a:buClr>
                <a:schemeClr val="dk1"/>
              </a:buClr>
              <a:buSzPts val="1000"/>
              <a:buFont typeface="Arial"/>
              <a:buNone/>
              <a:defRPr b="0" baseline="30000" i="0" sz="1000" u="none" cap="none" strike="noStrike">
                <a:solidFill>
                  <a:schemeClr val="dk1"/>
                </a:solidFill>
                <a:latin typeface="Meiryo"/>
                <a:ea typeface="Meiryo"/>
                <a:cs typeface="Meiryo"/>
                <a:sym typeface="Meiryo"/>
              </a:defRPr>
            </a:lvl1pPr>
            <a:lvl2pPr indent="-228600" lvl="1" marL="914400"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628" name="Google Shape;628;p85"/>
          <p:cNvSpPr txBox="1"/>
          <p:nvPr>
            <p:ph idx="11" type="ftr"/>
          </p:nvPr>
        </p:nvSpPr>
        <p:spPr>
          <a:xfrm>
            <a:off x="0" y="4848446"/>
            <a:ext cx="8489700" cy="295200"/>
          </a:xfrm>
          <a:prstGeom prst="rect">
            <a:avLst/>
          </a:prstGeom>
          <a:noFill/>
          <a:ln>
            <a:noFill/>
          </a:ln>
        </p:spPr>
        <p:txBody>
          <a:bodyPr anchorCtr="0" anchor="t" bIns="39550" lIns="280375" spcFirstLastPara="1" rIns="79125" wrap="square" tIns="39550">
            <a:noAutofit/>
          </a:bodyPr>
          <a:lstStyle>
            <a:lvl1pPr lvl="0" rtl="0" algn="l">
              <a:lnSpc>
                <a:spcPct val="100000"/>
              </a:lnSpc>
              <a:spcBef>
                <a:spcPts val="0"/>
              </a:spcBef>
              <a:spcAft>
                <a:spcPts val="0"/>
              </a:spcAft>
              <a:buSzPts val="1200"/>
              <a:buNone/>
              <a:defRPr sz="500">
                <a:solidFill>
                  <a:srgbClr val="7F7F7F"/>
                </a:solidFill>
                <a:latin typeface="Arial"/>
                <a:ea typeface="Arial"/>
                <a:cs typeface="Arial"/>
                <a:sym typeface="Arial"/>
              </a:defRPr>
            </a:lvl1pPr>
            <a:lvl2pPr lvl="1" rtl="0" algn="l">
              <a:lnSpc>
                <a:spcPct val="100000"/>
              </a:lnSpc>
              <a:spcBef>
                <a:spcPts val="0"/>
              </a:spcBef>
              <a:spcAft>
                <a:spcPts val="0"/>
              </a:spcAft>
              <a:buSzPts val="1200"/>
              <a:buNone/>
              <a:defRPr/>
            </a:lvl2pPr>
            <a:lvl3pPr lvl="2" rtl="0" algn="l">
              <a:lnSpc>
                <a:spcPct val="100000"/>
              </a:lnSpc>
              <a:spcBef>
                <a:spcPts val="0"/>
              </a:spcBef>
              <a:spcAft>
                <a:spcPts val="0"/>
              </a:spcAft>
              <a:buSzPts val="12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200"/>
              <a:buNone/>
              <a:defRPr/>
            </a:lvl7pPr>
            <a:lvl8pPr lvl="7" rtl="0" algn="l">
              <a:lnSpc>
                <a:spcPct val="100000"/>
              </a:lnSpc>
              <a:spcBef>
                <a:spcPts val="0"/>
              </a:spcBef>
              <a:spcAft>
                <a:spcPts val="0"/>
              </a:spcAft>
              <a:buSzPts val="1200"/>
              <a:buNone/>
              <a:defRPr/>
            </a:lvl8pPr>
            <a:lvl9pPr lvl="8" rtl="0" algn="l">
              <a:lnSpc>
                <a:spcPct val="100000"/>
              </a:lnSpc>
              <a:spcBef>
                <a:spcPts val="0"/>
              </a:spcBef>
              <a:spcAft>
                <a:spcPts val="0"/>
              </a:spcAft>
              <a:buSzPts val="1200"/>
              <a:buNone/>
              <a:defRPr/>
            </a:lvl9pPr>
          </a:lstStyle>
          <a:p/>
        </p:txBody>
      </p:sp>
      <p:sp>
        <p:nvSpPr>
          <p:cNvPr id="629" name="Google Shape;629;p85"/>
          <p:cNvSpPr txBox="1"/>
          <p:nvPr>
            <p:ph idx="12" type="sldNum"/>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
              <a:t>‹#›</a:t>
            </a:fld>
            <a:endParaRPr/>
          </a:p>
        </p:txBody>
      </p:sp>
      <p:sp>
        <p:nvSpPr>
          <p:cNvPr id="630" name="Google Shape;630;p85"/>
          <p:cNvSpPr/>
          <p:nvPr/>
        </p:nvSpPr>
        <p:spPr>
          <a:xfrm flipH="1" rot="10800000">
            <a:off x="351692" y="88"/>
            <a:ext cx="1297200" cy="34200"/>
          </a:xfrm>
          <a:prstGeom prst="rect">
            <a:avLst/>
          </a:prstGeom>
          <a:solidFill>
            <a:srgbClr val="009999"/>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p:cSld name="TITLE_1_1_2">
    <p:bg>
      <p:bgPr>
        <a:solidFill>
          <a:schemeClr val="dk1"/>
        </a:solidFill>
      </p:bgPr>
    </p:bg>
    <p:spTree>
      <p:nvGrpSpPr>
        <p:cNvPr id="634" name="Shape 634"/>
        <p:cNvGrpSpPr/>
        <p:nvPr/>
      </p:nvGrpSpPr>
      <p:grpSpPr>
        <a:xfrm>
          <a:off x="0" y="0"/>
          <a:ext cx="0" cy="0"/>
          <a:chOff x="0" y="0"/>
          <a:chExt cx="0" cy="0"/>
        </a:xfrm>
      </p:grpSpPr>
      <p:sp>
        <p:nvSpPr>
          <p:cNvPr id="635" name="Google Shape;635;p87"/>
          <p:cNvSpPr txBox="1"/>
          <p:nvPr>
            <p:ph type="title"/>
          </p:nvPr>
        </p:nvSpPr>
        <p:spPr>
          <a:xfrm>
            <a:off x="1234450" y="735425"/>
            <a:ext cx="6675000" cy="3672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accent2"/>
              </a:buClr>
              <a:buSzPts val="4000"/>
              <a:buNone/>
              <a:defRPr sz="4000">
                <a:solidFill>
                  <a:schemeClr val="accent2"/>
                </a:solidFill>
              </a:defRPr>
            </a:lvl1pPr>
            <a:lvl2pPr lvl="1" rtl="0" algn="l">
              <a:lnSpc>
                <a:spcPct val="100000"/>
              </a:lnSpc>
              <a:spcBef>
                <a:spcPts val="0"/>
              </a:spcBef>
              <a:spcAft>
                <a:spcPts val="0"/>
              </a:spcAft>
              <a:buClr>
                <a:schemeClr val="accent2"/>
              </a:buClr>
              <a:buSzPts val="2800"/>
              <a:buNone/>
              <a:defRPr>
                <a:solidFill>
                  <a:schemeClr val="accent2"/>
                </a:solidFill>
              </a:defRPr>
            </a:lvl2pPr>
            <a:lvl3pPr lvl="2" rtl="0" algn="l">
              <a:lnSpc>
                <a:spcPct val="100000"/>
              </a:lnSpc>
              <a:spcBef>
                <a:spcPts val="0"/>
              </a:spcBef>
              <a:spcAft>
                <a:spcPts val="0"/>
              </a:spcAft>
              <a:buClr>
                <a:schemeClr val="accent2"/>
              </a:buClr>
              <a:buSzPts val="2800"/>
              <a:buNone/>
              <a:defRPr>
                <a:solidFill>
                  <a:schemeClr val="accent2"/>
                </a:solidFill>
              </a:defRPr>
            </a:lvl3pPr>
            <a:lvl4pPr lvl="3" rtl="0" algn="l">
              <a:lnSpc>
                <a:spcPct val="100000"/>
              </a:lnSpc>
              <a:spcBef>
                <a:spcPts val="0"/>
              </a:spcBef>
              <a:spcAft>
                <a:spcPts val="0"/>
              </a:spcAft>
              <a:buClr>
                <a:schemeClr val="accent2"/>
              </a:buClr>
              <a:buSzPts val="2800"/>
              <a:buNone/>
              <a:defRPr>
                <a:solidFill>
                  <a:schemeClr val="accent2"/>
                </a:solidFill>
              </a:defRPr>
            </a:lvl4pPr>
            <a:lvl5pPr lvl="4" rtl="0" algn="l">
              <a:lnSpc>
                <a:spcPct val="100000"/>
              </a:lnSpc>
              <a:spcBef>
                <a:spcPts val="0"/>
              </a:spcBef>
              <a:spcAft>
                <a:spcPts val="0"/>
              </a:spcAft>
              <a:buClr>
                <a:schemeClr val="accent2"/>
              </a:buClr>
              <a:buSzPts val="2800"/>
              <a:buNone/>
              <a:defRPr>
                <a:solidFill>
                  <a:schemeClr val="accent2"/>
                </a:solidFill>
              </a:defRPr>
            </a:lvl5pPr>
            <a:lvl6pPr lvl="5" rtl="0" algn="l">
              <a:lnSpc>
                <a:spcPct val="100000"/>
              </a:lnSpc>
              <a:spcBef>
                <a:spcPts val="0"/>
              </a:spcBef>
              <a:spcAft>
                <a:spcPts val="0"/>
              </a:spcAft>
              <a:buClr>
                <a:schemeClr val="accent2"/>
              </a:buClr>
              <a:buSzPts val="2800"/>
              <a:buNone/>
              <a:defRPr>
                <a:solidFill>
                  <a:schemeClr val="accent2"/>
                </a:solidFill>
              </a:defRPr>
            </a:lvl6pPr>
            <a:lvl7pPr lvl="6" rtl="0" algn="l">
              <a:lnSpc>
                <a:spcPct val="100000"/>
              </a:lnSpc>
              <a:spcBef>
                <a:spcPts val="0"/>
              </a:spcBef>
              <a:spcAft>
                <a:spcPts val="0"/>
              </a:spcAft>
              <a:buClr>
                <a:schemeClr val="accent2"/>
              </a:buClr>
              <a:buSzPts val="2800"/>
              <a:buNone/>
              <a:defRPr>
                <a:solidFill>
                  <a:schemeClr val="accent2"/>
                </a:solidFill>
              </a:defRPr>
            </a:lvl7pPr>
            <a:lvl8pPr lvl="7" rtl="0" algn="l">
              <a:lnSpc>
                <a:spcPct val="100000"/>
              </a:lnSpc>
              <a:spcBef>
                <a:spcPts val="0"/>
              </a:spcBef>
              <a:spcAft>
                <a:spcPts val="0"/>
              </a:spcAft>
              <a:buClr>
                <a:schemeClr val="accent2"/>
              </a:buClr>
              <a:buSzPts val="2800"/>
              <a:buNone/>
              <a:defRPr>
                <a:solidFill>
                  <a:schemeClr val="accent2"/>
                </a:solidFill>
              </a:defRPr>
            </a:lvl8pPr>
            <a:lvl9pPr lvl="8" rtl="0" algn="l">
              <a:lnSpc>
                <a:spcPct val="100000"/>
              </a:lnSpc>
              <a:spcBef>
                <a:spcPts val="0"/>
              </a:spcBef>
              <a:spcAft>
                <a:spcPts val="0"/>
              </a:spcAft>
              <a:buClr>
                <a:schemeClr val="accent2"/>
              </a:buClr>
              <a:buSzPts val="2800"/>
              <a:buNone/>
              <a:defRPr>
                <a:solidFill>
                  <a:schemeClr val="accent2"/>
                </a:solidFill>
              </a:defRPr>
            </a:lvl9pPr>
          </a:lstStyle>
          <a:p/>
        </p:txBody>
      </p:sp>
      <p:sp>
        <p:nvSpPr>
          <p:cNvPr id="636" name="Google Shape;636;p87"/>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637" name="Google Shape;637;p87"/>
          <p:cNvGrpSpPr/>
          <p:nvPr/>
        </p:nvGrpSpPr>
        <p:grpSpPr>
          <a:xfrm>
            <a:off x="266879" y="4757848"/>
            <a:ext cx="997638" cy="114407"/>
            <a:chOff x="238125" y="2411850"/>
            <a:chExt cx="7065425" cy="810250"/>
          </a:xfrm>
        </p:grpSpPr>
        <p:sp>
          <p:nvSpPr>
            <p:cNvPr id="638" name="Google Shape;638;p8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9" name="Google Shape;639;p8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0" name="Google Shape;640;p8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1" name="Google Shape;641;p8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2" name="Google Shape;642;p87"/>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3" name="Google Shape;643;p87"/>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4" name="Google Shape;644;p87"/>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5" name="Google Shape;645;p87"/>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6" name="Google Shape;646;p87"/>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7" name="Google Shape;647;p87"/>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8" name="Google Shape;648;p87"/>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9" name="Google Shape;649;p87"/>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0" name="Google Shape;650;p87"/>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1" name="Google Shape;651;p87"/>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 Time">
  <p:cSld name="TITLE_1_1_2_1_1">
    <p:bg>
      <p:bgPr>
        <a:solidFill>
          <a:schemeClr val="dk1"/>
        </a:solidFill>
      </p:bgPr>
    </p:bg>
    <p:spTree>
      <p:nvGrpSpPr>
        <p:cNvPr id="652" name="Shape 652"/>
        <p:cNvGrpSpPr/>
        <p:nvPr/>
      </p:nvGrpSpPr>
      <p:grpSpPr>
        <a:xfrm>
          <a:off x="0" y="0"/>
          <a:ext cx="0" cy="0"/>
          <a:chOff x="0" y="0"/>
          <a:chExt cx="0" cy="0"/>
        </a:xfrm>
      </p:grpSpPr>
      <p:sp>
        <p:nvSpPr>
          <p:cNvPr id="653" name="Google Shape;653;p88"/>
          <p:cNvSpPr txBox="1"/>
          <p:nvPr>
            <p:ph type="title"/>
          </p:nvPr>
        </p:nvSpPr>
        <p:spPr>
          <a:xfrm>
            <a:off x="2255600" y="735425"/>
            <a:ext cx="5653800" cy="3672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accent2"/>
              </a:buClr>
              <a:buSzPts val="2400"/>
              <a:buNone/>
              <a:defRPr sz="2400">
                <a:solidFill>
                  <a:schemeClr val="accent2"/>
                </a:solidFill>
              </a:defRPr>
            </a:lvl1pPr>
            <a:lvl2pPr lvl="1" rtl="0" algn="l">
              <a:lnSpc>
                <a:spcPct val="100000"/>
              </a:lnSpc>
              <a:spcBef>
                <a:spcPts val="0"/>
              </a:spcBef>
              <a:spcAft>
                <a:spcPts val="0"/>
              </a:spcAft>
              <a:buClr>
                <a:schemeClr val="accent2"/>
              </a:buClr>
              <a:buSzPts val="2400"/>
              <a:buNone/>
              <a:defRPr sz="2400">
                <a:solidFill>
                  <a:schemeClr val="accent2"/>
                </a:solidFill>
              </a:defRPr>
            </a:lvl2pPr>
            <a:lvl3pPr lvl="2" rtl="0" algn="l">
              <a:lnSpc>
                <a:spcPct val="100000"/>
              </a:lnSpc>
              <a:spcBef>
                <a:spcPts val="0"/>
              </a:spcBef>
              <a:spcAft>
                <a:spcPts val="0"/>
              </a:spcAft>
              <a:buClr>
                <a:schemeClr val="accent2"/>
              </a:buClr>
              <a:buSzPts val="2400"/>
              <a:buNone/>
              <a:defRPr sz="2400">
                <a:solidFill>
                  <a:schemeClr val="accent2"/>
                </a:solidFill>
              </a:defRPr>
            </a:lvl3pPr>
            <a:lvl4pPr lvl="3" rtl="0" algn="l">
              <a:lnSpc>
                <a:spcPct val="100000"/>
              </a:lnSpc>
              <a:spcBef>
                <a:spcPts val="0"/>
              </a:spcBef>
              <a:spcAft>
                <a:spcPts val="0"/>
              </a:spcAft>
              <a:buClr>
                <a:schemeClr val="accent2"/>
              </a:buClr>
              <a:buSzPts val="2400"/>
              <a:buNone/>
              <a:defRPr sz="2400">
                <a:solidFill>
                  <a:schemeClr val="accent2"/>
                </a:solidFill>
              </a:defRPr>
            </a:lvl4pPr>
            <a:lvl5pPr lvl="4" rtl="0" algn="l">
              <a:lnSpc>
                <a:spcPct val="100000"/>
              </a:lnSpc>
              <a:spcBef>
                <a:spcPts val="0"/>
              </a:spcBef>
              <a:spcAft>
                <a:spcPts val="0"/>
              </a:spcAft>
              <a:buClr>
                <a:schemeClr val="accent2"/>
              </a:buClr>
              <a:buSzPts val="2400"/>
              <a:buNone/>
              <a:defRPr sz="2400">
                <a:solidFill>
                  <a:schemeClr val="accent2"/>
                </a:solidFill>
              </a:defRPr>
            </a:lvl5pPr>
            <a:lvl6pPr lvl="5" rtl="0" algn="l">
              <a:lnSpc>
                <a:spcPct val="100000"/>
              </a:lnSpc>
              <a:spcBef>
                <a:spcPts val="0"/>
              </a:spcBef>
              <a:spcAft>
                <a:spcPts val="0"/>
              </a:spcAft>
              <a:buClr>
                <a:schemeClr val="accent2"/>
              </a:buClr>
              <a:buSzPts val="2400"/>
              <a:buNone/>
              <a:defRPr sz="2400">
                <a:solidFill>
                  <a:schemeClr val="accent2"/>
                </a:solidFill>
              </a:defRPr>
            </a:lvl6pPr>
            <a:lvl7pPr lvl="6" rtl="0" algn="l">
              <a:lnSpc>
                <a:spcPct val="100000"/>
              </a:lnSpc>
              <a:spcBef>
                <a:spcPts val="0"/>
              </a:spcBef>
              <a:spcAft>
                <a:spcPts val="0"/>
              </a:spcAft>
              <a:buClr>
                <a:schemeClr val="accent2"/>
              </a:buClr>
              <a:buSzPts val="2400"/>
              <a:buNone/>
              <a:defRPr sz="2400">
                <a:solidFill>
                  <a:schemeClr val="accent2"/>
                </a:solidFill>
              </a:defRPr>
            </a:lvl7pPr>
            <a:lvl8pPr lvl="7" rtl="0" algn="l">
              <a:lnSpc>
                <a:spcPct val="100000"/>
              </a:lnSpc>
              <a:spcBef>
                <a:spcPts val="0"/>
              </a:spcBef>
              <a:spcAft>
                <a:spcPts val="0"/>
              </a:spcAft>
              <a:buClr>
                <a:schemeClr val="accent2"/>
              </a:buClr>
              <a:buSzPts val="2400"/>
              <a:buNone/>
              <a:defRPr sz="2400">
                <a:solidFill>
                  <a:schemeClr val="accent2"/>
                </a:solidFill>
              </a:defRPr>
            </a:lvl8pPr>
            <a:lvl9pPr lvl="8" rtl="0"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654" name="Google Shape;654;p88"/>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655" name="Google Shape;655;p88"/>
          <p:cNvGrpSpPr/>
          <p:nvPr/>
        </p:nvGrpSpPr>
        <p:grpSpPr>
          <a:xfrm>
            <a:off x="266879" y="4757848"/>
            <a:ext cx="997638" cy="114407"/>
            <a:chOff x="238125" y="2411850"/>
            <a:chExt cx="7065425" cy="810250"/>
          </a:xfrm>
        </p:grpSpPr>
        <p:sp>
          <p:nvSpPr>
            <p:cNvPr id="656" name="Google Shape;656;p8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7" name="Google Shape;657;p8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8" name="Google Shape;658;p8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9" name="Google Shape;659;p8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0" name="Google Shape;660;p88"/>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1" name="Google Shape;661;p88"/>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2" name="Google Shape;662;p88"/>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3" name="Google Shape;663;p88"/>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4" name="Google Shape;664;p88"/>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5" name="Google Shape;665;p88"/>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6" name="Google Shape;666;p88"/>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7" name="Google Shape;667;p88"/>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8" name="Google Shape;668;p88"/>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9" name="Google Shape;669;p88"/>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670" name="Google Shape;670;p88"/>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1000"/>
              <a:buNone/>
              <a:defRPr sz="1000">
                <a:solidFill>
                  <a:schemeClr val="accent2"/>
                </a:solidFill>
              </a:defRPr>
            </a:lvl1pPr>
            <a:lvl2pPr lvl="1" rtl="0" algn="l">
              <a:lnSpc>
                <a:spcPct val="115000"/>
              </a:lnSpc>
              <a:spcBef>
                <a:spcPts val="0"/>
              </a:spcBef>
              <a:spcAft>
                <a:spcPts val="0"/>
              </a:spcAft>
              <a:buClr>
                <a:schemeClr val="accent2"/>
              </a:buClr>
              <a:buSzPts val="1400"/>
              <a:buNone/>
              <a:defRPr>
                <a:solidFill>
                  <a:schemeClr val="accent2"/>
                </a:solidFill>
              </a:defRPr>
            </a:lvl2pPr>
            <a:lvl3pPr lvl="2" rtl="0" algn="l">
              <a:lnSpc>
                <a:spcPct val="115000"/>
              </a:lnSpc>
              <a:spcBef>
                <a:spcPts val="1600"/>
              </a:spcBef>
              <a:spcAft>
                <a:spcPts val="0"/>
              </a:spcAft>
              <a:buClr>
                <a:schemeClr val="accent2"/>
              </a:buClr>
              <a:buSzPts val="1400"/>
              <a:buNone/>
              <a:defRPr>
                <a:solidFill>
                  <a:schemeClr val="accent2"/>
                </a:solidFill>
              </a:defRPr>
            </a:lvl3pPr>
            <a:lvl4pPr lvl="3" rtl="0" algn="l">
              <a:lnSpc>
                <a:spcPct val="115000"/>
              </a:lnSpc>
              <a:spcBef>
                <a:spcPts val="1600"/>
              </a:spcBef>
              <a:spcAft>
                <a:spcPts val="0"/>
              </a:spcAft>
              <a:buClr>
                <a:schemeClr val="accent2"/>
              </a:buClr>
              <a:buSzPts val="1400"/>
              <a:buNone/>
              <a:defRPr>
                <a:solidFill>
                  <a:schemeClr val="accent2"/>
                </a:solidFill>
              </a:defRPr>
            </a:lvl4pPr>
            <a:lvl5pPr lvl="4" rtl="0" algn="l">
              <a:lnSpc>
                <a:spcPct val="115000"/>
              </a:lnSpc>
              <a:spcBef>
                <a:spcPts val="1600"/>
              </a:spcBef>
              <a:spcAft>
                <a:spcPts val="0"/>
              </a:spcAft>
              <a:buClr>
                <a:schemeClr val="accent2"/>
              </a:buClr>
              <a:buSzPts val="1400"/>
              <a:buNone/>
              <a:defRPr>
                <a:solidFill>
                  <a:schemeClr val="accent2"/>
                </a:solidFill>
              </a:defRPr>
            </a:lvl5pPr>
            <a:lvl6pPr lvl="5" rtl="0" algn="l">
              <a:lnSpc>
                <a:spcPct val="115000"/>
              </a:lnSpc>
              <a:spcBef>
                <a:spcPts val="1600"/>
              </a:spcBef>
              <a:spcAft>
                <a:spcPts val="0"/>
              </a:spcAft>
              <a:buClr>
                <a:schemeClr val="accent2"/>
              </a:buClr>
              <a:buSzPts val="1400"/>
              <a:buNone/>
              <a:defRPr>
                <a:solidFill>
                  <a:schemeClr val="accent2"/>
                </a:solidFill>
              </a:defRPr>
            </a:lvl6pPr>
            <a:lvl7pPr lvl="6" rtl="0" algn="l">
              <a:lnSpc>
                <a:spcPct val="115000"/>
              </a:lnSpc>
              <a:spcBef>
                <a:spcPts val="1600"/>
              </a:spcBef>
              <a:spcAft>
                <a:spcPts val="0"/>
              </a:spcAft>
              <a:buClr>
                <a:schemeClr val="accent2"/>
              </a:buClr>
              <a:buSzPts val="1400"/>
              <a:buNone/>
              <a:defRPr>
                <a:solidFill>
                  <a:schemeClr val="accent2"/>
                </a:solidFill>
              </a:defRPr>
            </a:lvl7pPr>
            <a:lvl8pPr lvl="7" rtl="0" algn="l">
              <a:lnSpc>
                <a:spcPct val="115000"/>
              </a:lnSpc>
              <a:spcBef>
                <a:spcPts val="1600"/>
              </a:spcBef>
              <a:spcAft>
                <a:spcPts val="0"/>
              </a:spcAft>
              <a:buClr>
                <a:schemeClr val="accent2"/>
              </a:buClr>
              <a:buSzPts val="1400"/>
              <a:buNone/>
              <a:defRPr>
                <a:solidFill>
                  <a:schemeClr val="accent2"/>
                </a:solidFill>
              </a:defRPr>
            </a:lvl8pPr>
            <a:lvl9pPr lvl="8" rtl="0" algn="l">
              <a:lnSpc>
                <a:spcPct val="115000"/>
              </a:lnSpc>
              <a:spcBef>
                <a:spcPts val="1600"/>
              </a:spcBef>
              <a:spcAft>
                <a:spcPts val="1600"/>
              </a:spcAft>
              <a:buClr>
                <a:schemeClr val="accent2"/>
              </a:buClr>
              <a:buSzPts val="1400"/>
              <a:buNone/>
              <a:defRPr>
                <a:solidFill>
                  <a:schemeClr val="accent2"/>
                </a:solidFill>
              </a:defRPr>
            </a:lvl9pPr>
          </a:lstStyle>
          <a:p/>
        </p:txBody>
      </p:sp>
      <p:sp>
        <p:nvSpPr>
          <p:cNvPr id="671" name="Google Shape;671;p88"/>
          <p:cNvSpPr txBox="1"/>
          <p:nvPr>
            <p:ph idx="2" type="title"/>
          </p:nvPr>
        </p:nvSpPr>
        <p:spPr>
          <a:xfrm>
            <a:off x="1237675" y="735425"/>
            <a:ext cx="892800" cy="3672600"/>
          </a:xfrm>
          <a:prstGeom prst="rect">
            <a:avLst/>
          </a:prstGeom>
          <a:noFill/>
          <a:ln>
            <a:noFill/>
          </a:ln>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2400"/>
              <a:buNone/>
              <a:defRPr sz="2400">
                <a:solidFill>
                  <a:schemeClr val="dk2"/>
                </a:solidFill>
              </a:defRPr>
            </a:lvl1pPr>
            <a:lvl2pPr lvl="1" rtl="0" algn="l">
              <a:lnSpc>
                <a:spcPct val="100000"/>
              </a:lnSpc>
              <a:spcBef>
                <a:spcPts val="0"/>
              </a:spcBef>
              <a:spcAft>
                <a:spcPts val="0"/>
              </a:spcAft>
              <a:buClr>
                <a:schemeClr val="dk2"/>
              </a:buClr>
              <a:buSzPts val="2400"/>
              <a:buNone/>
              <a:defRPr sz="2400">
                <a:solidFill>
                  <a:schemeClr val="dk2"/>
                </a:solidFill>
              </a:defRPr>
            </a:lvl2pPr>
            <a:lvl3pPr lvl="2" rtl="0" algn="l">
              <a:lnSpc>
                <a:spcPct val="100000"/>
              </a:lnSpc>
              <a:spcBef>
                <a:spcPts val="0"/>
              </a:spcBef>
              <a:spcAft>
                <a:spcPts val="0"/>
              </a:spcAft>
              <a:buClr>
                <a:schemeClr val="dk2"/>
              </a:buClr>
              <a:buSzPts val="2400"/>
              <a:buNone/>
              <a:defRPr sz="2400">
                <a:solidFill>
                  <a:schemeClr val="dk2"/>
                </a:solidFill>
              </a:defRPr>
            </a:lvl3pPr>
            <a:lvl4pPr lvl="3" rtl="0" algn="l">
              <a:lnSpc>
                <a:spcPct val="100000"/>
              </a:lnSpc>
              <a:spcBef>
                <a:spcPts val="0"/>
              </a:spcBef>
              <a:spcAft>
                <a:spcPts val="0"/>
              </a:spcAft>
              <a:buClr>
                <a:schemeClr val="dk2"/>
              </a:buClr>
              <a:buSzPts val="2400"/>
              <a:buNone/>
              <a:defRPr sz="2400">
                <a:solidFill>
                  <a:schemeClr val="dk2"/>
                </a:solidFill>
              </a:defRPr>
            </a:lvl4pPr>
            <a:lvl5pPr lvl="4" rtl="0" algn="l">
              <a:lnSpc>
                <a:spcPct val="100000"/>
              </a:lnSpc>
              <a:spcBef>
                <a:spcPts val="0"/>
              </a:spcBef>
              <a:spcAft>
                <a:spcPts val="0"/>
              </a:spcAft>
              <a:buClr>
                <a:schemeClr val="dk2"/>
              </a:buClr>
              <a:buSzPts val="2400"/>
              <a:buNone/>
              <a:defRPr sz="2400">
                <a:solidFill>
                  <a:schemeClr val="dk2"/>
                </a:solidFill>
              </a:defRPr>
            </a:lvl5pPr>
            <a:lvl6pPr lvl="5" rtl="0" algn="l">
              <a:lnSpc>
                <a:spcPct val="100000"/>
              </a:lnSpc>
              <a:spcBef>
                <a:spcPts val="0"/>
              </a:spcBef>
              <a:spcAft>
                <a:spcPts val="0"/>
              </a:spcAft>
              <a:buClr>
                <a:schemeClr val="dk2"/>
              </a:buClr>
              <a:buSzPts val="2400"/>
              <a:buNone/>
              <a:defRPr sz="2400">
                <a:solidFill>
                  <a:schemeClr val="dk2"/>
                </a:solidFill>
              </a:defRPr>
            </a:lvl6pPr>
            <a:lvl7pPr lvl="6" rtl="0" algn="l">
              <a:lnSpc>
                <a:spcPct val="100000"/>
              </a:lnSpc>
              <a:spcBef>
                <a:spcPts val="0"/>
              </a:spcBef>
              <a:spcAft>
                <a:spcPts val="0"/>
              </a:spcAft>
              <a:buClr>
                <a:schemeClr val="dk2"/>
              </a:buClr>
              <a:buSzPts val="2400"/>
              <a:buNone/>
              <a:defRPr sz="2400">
                <a:solidFill>
                  <a:schemeClr val="dk2"/>
                </a:solidFill>
              </a:defRPr>
            </a:lvl7pPr>
            <a:lvl8pPr lvl="7" rtl="0" algn="l">
              <a:lnSpc>
                <a:spcPct val="100000"/>
              </a:lnSpc>
              <a:spcBef>
                <a:spcPts val="0"/>
              </a:spcBef>
              <a:spcAft>
                <a:spcPts val="0"/>
              </a:spcAft>
              <a:buClr>
                <a:schemeClr val="dk2"/>
              </a:buClr>
              <a:buSzPts val="2400"/>
              <a:buNone/>
              <a:defRPr sz="2400">
                <a:solidFill>
                  <a:schemeClr val="dk2"/>
                </a:solidFill>
              </a:defRPr>
            </a:lvl8pPr>
            <a:lvl9pPr lvl="8" rtl="0" algn="l">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1 col.">
  <p:cSld name="TITLE_1_1_1_1_1">
    <p:bg>
      <p:bgPr>
        <a:solidFill>
          <a:schemeClr val="accent1"/>
        </a:solidFill>
      </p:bgPr>
    </p:bg>
    <p:spTree>
      <p:nvGrpSpPr>
        <p:cNvPr id="672" name="Shape 672"/>
        <p:cNvGrpSpPr/>
        <p:nvPr/>
      </p:nvGrpSpPr>
      <p:grpSpPr>
        <a:xfrm>
          <a:off x="0" y="0"/>
          <a:ext cx="0" cy="0"/>
          <a:chOff x="0" y="0"/>
          <a:chExt cx="0" cy="0"/>
        </a:xfrm>
      </p:grpSpPr>
      <p:grpSp>
        <p:nvGrpSpPr>
          <p:cNvPr id="673" name="Google Shape;673;p89"/>
          <p:cNvGrpSpPr/>
          <p:nvPr/>
        </p:nvGrpSpPr>
        <p:grpSpPr>
          <a:xfrm>
            <a:off x="262611" y="4757848"/>
            <a:ext cx="114411" cy="114407"/>
            <a:chOff x="6493275" y="2411850"/>
            <a:chExt cx="810275" cy="810250"/>
          </a:xfrm>
        </p:grpSpPr>
        <p:sp>
          <p:nvSpPr>
            <p:cNvPr id="674" name="Google Shape;674;p8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89"/>
          <p:cNvSpPr txBox="1"/>
          <p:nvPr>
            <p:ph type="title"/>
          </p:nvPr>
        </p:nvSpPr>
        <p:spPr>
          <a:xfrm>
            <a:off x="749800" y="1207000"/>
            <a:ext cx="4270200" cy="3201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679" name="Google Shape;679;p89"/>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680" name="Google Shape;680;p8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TITLE_1">
    <p:bg>
      <p:bgPr>
        <a:solidFill>
          <a:schemeClr val="accent2"/>
        </a:solidFill>
      </p:bgPr>
    </p:bg>
    <p:spTree>
      <p:nvGrpSpPr>
        <p:cNvPr id="681" name="Shape 681"/>
        <p:cNvGrpSpPr/>
        <p:nvPr/>
      </p:nvGrpSpPr>
      <p:grpSpPr>
        <a:xfrm>
          <a:off x="0" y="0"/>
          <a:ext cx="0" cy="0"/>
          <a:chOff x="0" y="0"/>
          <a:chExt cx="0" cy="0"/>
        </a:xfrm>
      </p:grpSpPr>
      <p:grpSp>
        <p:nvGrpSpPr>
          <p:cNvPr id="682" name="Google Shape;682;p90"/>
          <p:cNvGrpSpPr/>
          <p:nvPr/>
        </p:nvGrpSpPr>
        <p:grpSpPr>
          <a:xfrm>
            <a:off x="266879" y="4757848"/>
            <a:ext cx="997638" cy="114407"/>
            <a:chOff x="238125" y="2411850"/>
            <a:chExt cx="7065425" cy="810250"/>
          </a:xfrm>
        </p:grpSpPr>
        <p:sp>
          <p:nvSpPr>
            <p:cNvPr id="683" name="Google Shape;683;p9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9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9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9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90"/>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90"/>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90"/>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90"/>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90"/>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0"/>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90"/>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0"/>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90"/>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90"/>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 name="Google Shape;697;p90"/>
          <p:cNvSpPr txBox="1"/>
          <p:nvPr>
            <p:ph type="title"/>
          </p:nvPr>
        </p:nvSpPr>
        <p:spPr>
          <a:xfrm>
            <a:off x="266875" y="735425"/>
            <a:ext cx="6195000" cy="3672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98" name="Google Shape;698;p90"/>
          <p:cNvSpPr txBox="1"/>
          <p:nvPr>
            <p:ph idx="1" type="subTitle"/>
          </p:nvPr>
        </p:nvSpPr>
        <p:spPr>
          <a:xfrm>
            <a:off x="1708525" y="4726450"/>
            <a:ext cx="7161300" cy="1458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SzPts val="18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able of Contents">
  <p:cSld name="TITLE_1_1_2_1">
    <p:bg>
      <p:bgPr>
        <a:solidFill>
          <a:schemeClr val="dk1"/>
        </a:solidFill>
      </p:bgPr>
    </p:bg>
    <p:spTree>
      <p:nvGrpSpPr>
        <p:cNvPr id="699" name="Shape 699"/>
        <p:cNvGrpSpPr/>
        <p:nvPr/>
      </p:nvGrpSpPr>
      <p:grpSpPr>
        <a:xfrm>
          <a:off x="0" y="0"/>
          <a:ext cx="0" cy="0"/>
          <a:chOff x="0" y="0"/>
          <a:chExt cx="0" cy="0"/>
        </a:xfrm>
      </p:grpSpPr>
      <p:sp>
        <p:nvSpPr>
          <p:cNvPr id="700" name="Google Shape;700;p91"/>
          <p:cNvSpPr txBox="1"/>
          <p:nvPr>
            <p:ph type="title"/>
          </p:nvPr>
        </p:nvSpPr>
        <p:spPr>
          <a:xfrm>
            <a:off x="1234450" y="735425"/>
            <a:ext cx="6675000" cy="3672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accent2"/>
              </a:buClr>
              <a:buSzPts val="2400"/>
              <a:buNone/>
              <a:defRPr sz="2400">
                <a:solidFill>
                  <a:schemeClr val="accent2"/>
                </a:solidFill>
              </a:defRPr>
            </a:lvl1pPr>
            <a:lvl2pPr lvl="1" rtl="0" algn="l">
              <a:lnSpc>
                <a:spcPct val="100000"/>
              </a:lnSpc>
              <a:spcBef>
                <a:spcPts val="0"/>
              </a:spcBef>
              <a:spcAft>
                <a:spcPts val="0"/>
              </a:spcAft>
              <a:buClr>
                <a:schemeClr val="accent2"/>
              </a:buClr>
              <a:buSzPts val="2400"/>
              <a:buNone/>
              <a:defRPr sz="2400">
                <a:solidFill>
                  <a:schemeClr val="accent2"/>
                </a:solidFill>
              </a:defRPr>
            </a:lvl2pPr>
            <a:lvl3pPr lvl="2" rtl="0" algn="l">
              <a:lnSpc>
                <a:spcPct val="100000"/>
              </a:lnSpc>
              <a:spcBef>
                <a:spcPts val="0"/>
              </a:spcBef>
              <a:spcAft>
                <a:spcPts val="0"/>
              </a:spcAft>
              <a:buClr>
                <a:schemeClr val="accent2"/>
              </a:buClr>
              <a:buSzPts val="2400"/>
              <a:buNone/>
              <a:defRPr sz="2400">
                <a:solidFill>
                  <a:schemeClr val="accent2"/>
                </a:solidFill>
              </a:defRPr>
            </a:lvl3pPr>
            <a:lvl4pPr lvl="3" rtl="0" algn="l">
              <a:lnSpc>
                <a:spcPct val="100000"/>
              </a:lnSpc>
              <a:spcBef>
                <a:spcPts val="0"/>
              </a:spcBef>
              <a:spcAft>
                <a:spcPts val="0"/>
              </a:spcAft>
              <a:buClr>
                <a:schemeClr val="accent2"/>
              </a:buClr>
              <a:buSzPts val="2400"/>
              <a:buNone/>
              <a:defRPr sz="2400">
                <a:solidFill>
                  <a:schemeClr val="accent2"/>
                </a:solidFill>
              </a:defRPr>
            </a:lvl4pPr>
            <a:lvl5pPr lvl="4" rtl="0" algn="l">
              <a:lnSpc>
                <a:spcPct val="100000"/>
              </a:lnSpc>
              <a:spcBef>
                <a:spcPts val="0"/>
              </a:spcBef>
              <a:spcAft>
                <a:spcPts val="0"/>
              </a:spcAft>
              <a:buClr>
                <a:schemeClr val="accent2"/>
              </a:buClr>
              <a:buSzPts val="2400"/>
              <a:buNone/>
              <a:defRPr sz="2400">
                <a:solidFill>
                  <a:schemeClr val="accent2"/>
                </a:solidFill>
              </a:defRPr>
            </a:lvl5pPr>
            <a:lvl6pPr lvl="5" rtl="0" algn="l">
              <a:lnSpc>
                <a:spcPct val="100000"/>
              </a:lnSpc>
              <a:spcBef>
                <a:spcPts val="0"/>
              </a:spcBef>
              <a:spcAft>
                <a:spcPts val="0"/>
              </a:spcAft>
              <a:buClr>
                <a:schemeClr val="accent2"/>
              </a:buClr>
              <a:buSzPts val="2400"/>
              <a:buNone/>
              <a:defRPr sz="2400">
                <a:solidFill>
                  <a:schemeClr val="accent2"/>
                </a:solidFill>
              </a:defRPr>
            </a:lvl6pPr>
            <a:lvl7pPr lvl="6" rtl="0" algn="l">
              <a:lnSpc>
                <a:spcPct val="100000"/>
              </a:lnSpc>
              <a:spcBef>
                <a:spcPts val="0"/>
              </a:spcBef>
              <a:spcAft>
                <a:spcPts val="0"/>
              </a:spcAft>
              <a:buClr>
                <a:schemeClr val="accent2"/>
              </a:buClr>
              <a:buSzPts val="2400"/>
              <a:buNone/>
              <a:defRPr sz="2400">
                <a:solidFill>
                  <a:schemeClr val="accent2"/>
                </a:solidFill>
              </a:defRPr>
            </a:lvl7pPr>
            <a:lvl8pPr lvl="7" rtl="0" algn="l">
              <a:lnSpc>
                <a:spcPct val="100000"/>
              </a:lnSpc>
              <a:spcBef>
                <a:spcPts val="0"/>
              </a:spcBef>
              <a:spcAft>
                <a:spcPts val="0"/>
              </a:spcAft>
              <a:buClr>
                <a:schemeClr val="accent2"/>
              </a:buClr>
              <a:buSzPts val="2400"/>
              <a:buNone/>
              <a:defRPr sz="2400">
                <a:solidFill>
                  <a:schemeClr val="accent2"/>
                </a:solidFill>
              </a:defRPr>
            </a:lvl8pPr>
            <a:lvl9pPr lvl="8" rtl="0"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701" name="Google Shape;701;p91"/>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grpSp>
        <p:nvGrpSpPr>
          <p:cNvPr id="702" name="Google Shape;702;p91"/>
          <p:cNvGrpSpPr/>
          <p:nvPr/>
        </p:nvGrpSpPr>
        <p:grpSpPr>
          <a:xfrm>
            <a:off x="266879" y="4757848"/>
            <a:ext cx="997638" cy="114407"/>
            <a:chOff x="238125" y="2411850"/>
            <a:chExt cx="7065425" cy="810250"/>
          </a:xfrm>
        </p:grpSpPr>
        <p:sp>
          <p:nvSpPr>
            <p:cNvPr id="703" name="Google Shape;703;p9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4" name="Google Shape;704;p9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5" name="Google Shape;705;p9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6" name="Google Shape;706;p9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7" name="Google Shape;707;p91"/>
            <p:cNvSpPr/>
            <p:nvPr/>
          </p:nvSpPr>
          <p:spPr>
            <a:xfrm>
              <a:off x="238125" y="2411850"/>
              <a:ext cx="839975" cy="796750"/>
            </a:xfrm>
            <a:custGeom>
              <a:rect b="b" l="l" r="r" t="t"/>
              <a:pathLst>
                <a:path extrusionOk="0" h="31870" w="33599">
                  <a:moveTo>
                    <a:pt x="0" y="0"/>
                  </a:moveTo>
                  <a:lnTo>
                    <a:pt x="0" y="31870"/>
                  </a:lnTo>
                  <a:lnTo>
                    <a:pt x="5402" y="31870"/>
                  </a:lnTo>
                  <a:lnTo>
                    <a:pt x="5402" y="13288"/>
                  </a:lnTo>
                  <a:cubicBezTo>
                    <a:pt x="5402" y="12208"/>
                    <a:pt x="5186" y="7778"/>
                    <a:pt x="5186" y="5078"/>
                  </a:cubicBezTo>
                  <a:lnTo>
                    <a:pt x="5294" y="5078"/>
                  </a:lnTo>
                  <a:cubicBezTo>
                    <a:pt x="6158" y="8103"/>
                    <a:pt x="7346" y="11992"/>
                    <a:pt x="7778" y="13612"/>
                  </a:cubicBezTo>
                  <a:lnTo>
                    <a:pt x="13720" y="31870"/>
                  </a:lnTo>
                  <a:lnTo>
                    <a:pt x="19770" y="31870"/>
                  </a:lnTo>
                  <a:lnTo>
                    <a:pt x="25712" y="13612"/>
                  </a:lnTo>
                  <a:cubicBezTo>
                    <a:pt x="26252" y="12100"/>
                    <a:pt x="27225" y="8643"/>
                    <a:pt x="28305" y="5078"/>
                  </a:cubicBezTo>
                  <a:lnTo>
                    <a:pt x="28413" y="5078"/>
                  </a:lnTo>
                  <a:cubicBezTo>
                    <a:pt x="28305" y="7778"/>
                    <a:pt x="28197" y="11992"/>
                    <a:pt x="28197" y="13180"/>
                  </a:cubicBezTo>
                  <a:lnTo>
                    <a:pt x="28197" y="31870"/>
                  </a:lnTo>
                  <a:lnTo>
                    <a:pt x="33599" y="31870"/>
                  </a:lnTo>
                  <a:lnTo>
                    <a:pt x="33599" y="0"/>
                  </a:lnTo>
                  <a:lnTo>
                    <a:pt x="24740" y="0"/>
                  </a:lnTo>
                  <a:lnTo>
                    <a:pt x="19554" y="16421"/>
                  </a:lnTo>
                  <a:cubicBezTo>
                    <a:pt x="18582" y="19554"/>
                    <a:pt x="17502" y="23659"/>
                    <a:pt x="16853" y="26036"/>
                  </a:cubicBezTo>
                  <a:lnTo>
                    <a:pt x="16745" y="26036"/>
                  </a:lnTo>
                  <a:cubicBezTo>
                    <a:pt x="16205" y="23659"/>
                    <a:pt x="15233" y="20310"/>
                    <a:pt x="14044" y="16421"/>
                  </a:cubicBezTo>
                  <a:lnTo>
                    <a:pt x="88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8" name="Google Shape;708;p91"/>
            <p:cNvSpPr/>
            <p:nvPr/>
          </p:nvSpPr>
          <p:spPr>
            <a:xfrm>
              <a:off x="1186100" y="2625200"/>
              <a:ext cx="580725" cy="596900"/>
            </a:xfrm>
            <a:custGeom>
              <a:rect b="b" l="l" r="r" t="t"/>
              <a:pathLst>
                <a:path extrusionOk="0" h="23876" w="23229">
                  <a:moveTo>
                    <a:pt x="11669" y="3998"/>
                  </a:moveTo>
                  <a:cubicBezTo>
                    <a:pt x="15774" y="3998"/>
                    <a:pt x="17394" y="6483"/>
                    <a:pt x="17394" y="11992"/>
                  </a:cubicBezTo>
                  <a:cubicBezTo>
                    <a:pt x="17394" y="17394"/>
                    <a:pt x="15882" y="19879"/>
                    <a:pt x="11669" y="19879"/>
                  </a:cubicBezTo>
                  <a:cubicBezTo>
                    <a:pt x="7347" y="19879"/>
                    <a:pt x="5727" y="17394"/>
                    <a:pt x="5727" y="11992"/>
                  </a:cubicBezTo>
                  <a:cubicBezTo>
                    <a:pt x="5727" y="6483"/>
                    <a:pt x="7455" y="3998"/>
                    <a:pt x="11669" y="3998"/>
                  </a:cubicBezTo>
                  <a:close/>
                  <a:moveTo>
                    <a:pt x="11669" y="1"/>
                  </a:moveTo>
                  <a:cubicBezTo>
                    <a:pt x="4430" y="1"/>
                    <a:pt x="1" y="5078"/>
                    <a:pt x="1" y="11992"/>
                  </a:cubicBezTo>
                  <a:cubicBezTo>
                    <a:pt x="1" y="19339"/>
                    <a:pt x="4322" y="23876"/>
                    <a:pt x="11669" y="23876"/>
                  </a:cubicBezTo>
                  <a:cubicBezTo>
                    <a:pt x="18691" y="23876"/>
                    <a:pt x="23228" y="19123"/>
                    <a:pt x="23228" y="11992"/>
                  </a:cubicBezTo>
                  <a:cubicBezTo>
                    <a:pt x="23228" y="5078"/>
                    <a:pt x="18799" y="1"/>
                    <a:pt x="11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9" name="Google Shape;709;p91"/>
            <p:cNvSpPr/>
            <p:nvPr/>
          </p:nvSpPr>
          <p:spPr>
            <a:xfrm>
              <a:off x="1866725" y="2625200"/>
              <a:ext cx="513175" cy="583400"/>
            </a:xfrm>
            <a:custGeom>
              <a:rect b="b" l="l" r="r" t="t"/>
              <a:pathLst>
                <a:path extrusionOk="0" h="23336" w="20527">
                  <a:moveTo>
                    <a:pt x="12208" y="1"/>
                  </a:moveTo>
                  <a:cubicBezTo>
                    <a:pt x="8967" y="1"/>
                    <a:pt x="6483" y="1297"/>
                    <a:pt x="5294" y="3998"/>
                  </a:cubicBezTo>
                  <a:lnTo>
                    <a:pt x="5294" y="541"/>
                  </a:lnTo>
                  <a:lnTo>
                    <a:pt x="1" y="541"/>
                  </a:lnTo>
                  <a:lnTo>
                    <a:pt x="1" y="23336"/>
                  </a:lnTo>
                  <a:lnTo>
                    <a:pt x="5402" y="23336"/>
                  </a:lnTo>
                  <a:lnTo>
                    <a:pt x="5402" y="10804"/>
                  </a:lnTo>
                  <a:cubicBezTo>
                    <a:pt x="5402" y="5402"/>
                    <a:pt x="8319" y="4214"/>
                    <a:pt x="10372" y="4214"/>
                  </a:cubicBezTo>
                  <a:cubicBezTo>
                    <a:pt x="11668" y="4214"/>
                    <a:pt x="12749" y="4322"/>
                    <a:pt x="13721" y="5402"/>
                  </a:cubicBezTo>
                  <a:cubicBezTo>
                    <a:pt x="14909" y="6483"/>
                    <a:pt x="15017" y="7887"/>
                    <a:pt x="15017" y="9940"/>
                  </a:cubicBezTo>
                  <a:lnTo>
                    <a:pt x="15017" y="23336"/>
                  </a:lnTo>
                  <a:lnTo>
                    <a:pt x="20527" y="23336"/>
                  </a:lnTo>
                  <a:lnTo>
                    <a:pt x="20527" y="9616"/>
                  </a:lnTo>
                  <a:cubicBezTo>
                    <a:pt x="20527" y="6807"/>
                    <a:pt x="20311" y="4214"/>
                    <a:pt x="18582" y="2377"/>
                  </a:cubicBezTo>
                  <a:cubicBezTo>
                    <a:pt x="17070" y="757"/>
                    <a:pt x="15125" y="1"/>
                    <a:pt x="1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0" name="Google Shape;710;p91"/>
            <p:cNvSpPr/>
            <p:nvPr/>
          </p:nvSpPr>
          <p:spPr>
            <a:xfrm>
              <a:off x="2469025" y="2625200"/>
              <a:ext cx="496975" cy="596900"/>
            </a:xfrm>
            <a:custGeom>
              <a:rect b="b" l="l" r="r" t="t"/>
              <a:pathLst>
                <a:path extrusionOk="0" h="23876" w="19879">
                  <a:moveTo>
                    <a:pt x="9615" y="1"/>
                  </a:moveTo>
                  <a:cubicBezTo>
                    <a:pt x="4970" y="1"/>
                    <a:pt x="648" y="1945"/>
                    <a:pt x="648" y="6807"/>
                  </a:cubicBezTo>
                  <a:cubicBezTo>
                    <a:pt x="648" y="11452"/>
                    <a:pt x="4430" y="12749"/>
                    <a:pt x="8535" y="13721"/>
                  </a:cubicBezTo>
                  <a:cubicBezTo>
                    <a:pt x="11884" y="14585"/>
                    <a:pt x="14801" y="15017"/>
                    <a:pt x="14801" y="16962"/>
                  </a:cubicBezTo>
                  <a:cubicBezTo>
                    <a:pt x="14801" y="18906"/>
                    <a:pt x="13180" y="19987"/>
                    <a:pt x="10155" y="19987"/>
                  </a:cubicBezTo>
                  <a:cubicBezTo>
                    <a:pt x="7130" y="19987"/>
                    <a:pt x="5078" y="18474"/>
                    <a:pt x="4970" y="15449"/>
                  </a:cubicBezTo>
                  <a:lnTo>
                    <a:pt x="0" y="16098"/>
                  </a:lnTo>
                  <a:cubicBezTo>
                    <a:pt x="108" y="21607"/>
                    <a:pt x="4754" y="23876"/>
                    <a:pt x="10047" y="23876"/>
                  </a:cubicBezTo>
                  <a:cubicBezTo>
                    <a:pt x="15125" y="23876"/>
                    <a:pt x="19878" y="22147"/>
                    <a:pt x="19878" y="16638"/>
                  </a:cubicBezTo>
                  <a:cubicBezTo>
                    <a:pt x="19878" y="11344"/>
                    <a:pt x="15017" y="10372"/>
                    <a:pt x="10695" y="9400"/>
                  </a:cubicBezTo>
                  <a:cubicBezTo>
                    <a:pt x="7779" y="8751"/>
                    <a:pt x="5726" y="8211"/>
                    <a:pt x="5726" y="6483"/>
                  </a:cubicBezTo>
                  <a:cubicBezTo>
                    <a:pt x="5726" y="4646"/>
                    <a:pt x="7562" y="3890"/>
                    <a:pt x="9615" y="3890"/>
                  </a:cubicBezTo>
                  <a:cubicBezTo>
                    <a:pt x="12424" y="3890"/>
                    <a:pt x="14153" y="5294"/>
                    <a:pt x="14261" y="8103"/>
                  </a:cubicBezTo>
                  <a:lnTo>
                    <a:pt x="19230" y="7239"/>
                  </a:lnTo>
                  <a:cubicBezTo>
                    <a:pt x="18798" y="1837"/>
                    <a:pt x="14477" y="1"/>
                    <a:pt x="96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1" name="Google Shape;711;p91"/>
            <p:cNvSpPr/>
            <p:nvPr/>
          </p:nvSpPr>
          <p:spPr>
            <a:xfrm>
              <a:off x="3014575" y="2482050"/>
              <a:ext cx="329550" cy="731950"/>
            </a:xfrm>
            <a:custGeom>
              <a:rect b="b" l="l" r="r" t="t"/>
              <a:pathLst>
                <a:path extrusionOk="0" h="29278" w="13182">
                  <a:moveTo>
                    <a:pt x="3242" y="1"/>
                  </a:moveTo>
                  <a:lnTo>
                    <a:pt x="3242" y="6267"/>
                  </a:lnTo>
                  <a:lnTo>
                    <a:pt x="1" y="6267"/>
                  </a:lnTo>
                  <a:lnTo>
                    <a:pt x="1" y="10588"/>
                  </a:lnTo>
                  <a:lnTo>
                    <a:pt x="3242" y="10588"/>
                  </a:lnTo>
                  <a:lnTo>
                    <a:pt x="3242" y="23336"/>
                  </a:lnTo>
                  <a:cubicBezTo>
                    <a:pt x="3242" y="27549"/>
                    <a:pt x="5727" y="29278"/>
                    <a:pt x="10156" y="29278"/>
                  </a:cubicBezTo>
                  <a:cubicBezTo>
                    <a:pt x="11237" y="29278"/>
                    <a:pt x="12425" y="29170"/>
                    <a:pt x="13073" y="29062"/>
                  </a:cubicBezTo>
                  <a:lnTo>
                    <a:pt x="12965" y="24308"/>
                  </a:lnTo>
                  <a:cubicBezTo>
                    <a:pt x="12209" y="24416"/>
                    <a:pt x="11453" y="24524"/>
                    <a:pt x="10912" y="24524"/>
                  </a:cubicBezTo>
                  <a:cubicBezTo>
                    <a:pt x="9292" y="24524"/>
                    <a:pt x="8536" y="24200"/>
                    <a:pt x="8536" y="22904"/>
                  </a:cubicBezTo>
                  <a:lnTo>
                    <a:pt x="8536" y="10588"/>
                  </a:lnTo>
                  <a:lnTo>
                    <a:pt x="13181" y="10588"/>
                  </a:lnTo>
                  <a:lnTo>
                    <a:pt x="13181" y="6267"/>
                  </a:lnTo>
                  <a:lnTo>
                    <a:pt x="8536" y="6267"/>
                  </a:lnTo>
                  <a:lnTo>
                    <a:pt x="85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2" name="Google Shape;712;p91"/>
            <p:cNvSpPr/>
            <p:nvPr/>
          </p:nvSpPr>
          <p:spPr>
            <a:xfrm>
              <a:off x="3408900" y="2625200"/>
              <a:ext cx="524000" cy="596900"/>
            </a:xfrm>
            <a:custGeom>
              <a:rect b="b" l="l" r="r" t="t"/>
              <a:pathLst>
                <a:path extrusionOk="0" h="23876" w="20960">
                  <a:moveTo>
                    <a:pt x="15018" y="12533"/>
                  </a:moveTo>
                  <a:lnTo>
                    <a:pt x="15018" y="14585"/>
                  </a:lnTo>
                  <a:cubicBezTo>
                    <a:pt x="15018" y="17934"/>
                    <a:pt x="12857" y="19879"/>
                    <a:pt x="9076" y="19879"/>
                  </a:cubicBezTo>
                  <a:cubicBezTo>
                    <a:pt x="7131" y="19879"/>
                    <a:pt x="5619" y="18906"/>
                    <a:pt x="5619" y="16962"/>
                  </a:cubicBezTo>
                  <a:cubicBezTo>
                    <a:pt x="5619" y="14909"/>
                    <a:pt x="7023" y="14261"/>
                    <a:pt x="9076" y="13721"/>
                  </a:cubicBezTo>
                  <a:lnTo>
                    <a:pt x="15018" y="12533"/>
                  </a:lnTo>
                  <a:close/>
                  <a:moveTo>
                    <a:pt x="11128" y="1"/>
                  </a:moveTo>
                  <a:cubicBezTo>
                    <a:pt x="7887" y="1"/>
                    <a:pt x="5403" y="649"/>
                    <a:pt x="3674" y="1837"/>
                  </a:cubicBezTo>
                  <a:cubicBezTo>
                    <a:pt x="1946" y="3026"/>
                    <a:pt x="973" y="4862"/>
                    <a:pt x="865" y="7563"/>
                  </a:cubicBezTo>
                  <a:lnTo>
                    <a:pt x="6159" y="8211"/>
                  </a:lnTo>
                  <a:cubicBezTo>
                    <a:pt x="6159" y="5186"/>
                    <a:pt x="7563" y="3998"/>
                    <a:pt x="10696" y="3998"/>
                  </a:cubicBezTo>
                  <a:cubicBezTo>
                    <a:pt x="12641" y="3998"/>
                    <a:pt x="13721" y="4430"/>
                    <a:pt x="14369" y="5294"/>
                  </a:cubicBezTo>
                  <a:cubicBezTo>
                    <a:pt x="15018" y="6159"/>
                    <a:pt x="15018" y="7239"/>
                    <a:pt x="15018" y="8751"/>
                  </a:cubicBezTo>
                  <a:lnTo>
                    <a:pt x="8212" y="9940"/>
                  </a:lnTo>
                  <a:cubicBezTo>
                    <a:pt x="4106" y="10804"/>
                    <a:pt x="1" y="12100"/>
                    <a:pt x="1" y="17070"/>
                  </a:cubicBezTo>
                  <a:cubicBezTo>
                    <a:pt x="1" y="21607"/>
                    <a:pt x="3674" y="23876"/>
                    <a:pt x="7887" y="23876"/>
                  </a:cubicBezTo>
                  <a:cubicBezTo>
                    <a:pt x="11669" y="23876"/>
                    <a:pt x="14153" y="22364"/>
                    <a:pt x="15342" y="20095"/>
                  </a:cubicBezTo>
                  <a:cubicBezTo>
                    <a:pt x="15342" y="21499"/>
                    <a:pt x="15450" y="22472"/>
                    <a:pt x="15666" y="23336"/>
                  </a:cubicBezTo>
                  <a:lnTo>
                    <a:pt x="20960" y="23336"/>
                  </a:lnTo>
                  <a:lnTo>
                    <a:pt x="20960" y="23120"/>
                  </a:lnTo>
                  <a:cubicBezTo>
                    <a:pt x="20527" y="22039"/>
                    <a:pt x="20203" y="20743"/>
                    <a:pt x="20203" y="19231"/>
                  </a:cubicBezTo>
                  <a:lnTo>
                    <a:pt x="20203" y="7563"/>
                  </a:lnTo>
                  <a:cubicBezTo>
                    <a:pt x="20203" y="2593"/>
                    <a:pt x="16854"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3" name="Google Shape;713;p91"/>
            <p:cNvSpPr/>
            <p:nvPr/>
          </p:nvSpPr>
          <p:spPr>
            <a:xfrm>
              <a:off x="4038200" y="2625200"/>
              <a:ext cx="343050" cy="583400"/>
            </a:xfrm>
            <a:custGeom>
              <a:rect b="b" l="l" r="r" t="t"/>
              <a:pathLst>
                <a:path extrusionOk="0" h="23336" w="13722">
                  <a:moveTo>
                    <a:pt x="12641" y="1"/>
                  </a:moveTo>
                  <a:cubicBezTo>
                    <a:pt x="8860" y="109"/>
                    <a:pt x="6267" y="1837"/>
                    <a:pt x="5403" y="4646"/>
                  </a:cubicBezTo>
                  <a:lnTo>
                    <a:pt x="5403" y="541"/>
                  </a:lnTo>
                  <a:lnTo>
                    <a:pt x="1" y="541"/>
                  </a:lnTo>
                  <a:lnTo>
                    <a:pt x="1" y="23336"/>
                  </a:lnTo>
                  <a:lnTo>
                    <a:pt x="5403" y="23336"/>
                  </a:lnTo>
                  <a:lnTo>
                    <a:pt x="5403" y="12857"/>
                  </a:lnTo>
                  <a:cubicBezTo>
                    <a:pt x="5403" y="6591"/>
                    <a:pt x="8103" y="4862"/>
                    <a:pt x="12425" y="4862"/>
                  </a:cubicBezTo>
                  <a:cubicBezTo>
                    <a:pt x="12857" y="4862"/>
                    <a:pt x="13181" y="4862"/>
                    <a:pt x="13505" y="4970"/>
                  </a:cubicBezTo>
                  <a:lnTo>
                    <a:pt x="137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4" name="Google Shape;714;p91"/>
            <p:cNvSpPr/>
            <p:nvPr/>
          </p:nvSpPr>
          <p:spPr>
            <a:xfrm>
              <a:off x="4451450" y="2411850"/>
              <a:ext cx="135050" cy="796750"/>
            </a:xfrm>
            <a:custGeom>
              <a:rect b="b" l="l" r="r" t="t"/>
              <a:pathLst>
                <a:path extrusionOk="0" h="31870" w="5402">
                  <a:moveTo>
                    <a:pt x="0" y="0"/>
                  </a:moveTo>
                  <a:lnTo>
                    <a:pt x="0" y="31870"/>
                  </a:lnTo>
                  <a:lnTo>
                    <a:pt x="5402" y="31870"/>
                  </a:ln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5" name="Google Shape;715;p91"/>
            <p:cNvSpPr/>
            <p:nvPr/>
          </p:nvSpPr>
          <p:spPr>
            <a:xfrm>
              <a:off x="4691825" y="2625200"/>
              <a:ext cx="523975" cy="596900"/>
            </a:xfrm>
            <a:custGeom>
              <a:rect b="b" l="l" r="r" t="t"/>
              <a:pathLst>
                <a:path extrusionOk="0" h="23876" w="20959">
                  <a:moveTo>
                    <a:pt x="15017" y="12533"/>
                  </a:moveTo>
                  <a:lnTo>
                    <a:pt x="15017" y="14585"/>
                  </a:lnTo>
                  <a:cubicBezTo>
                    <a:pt x="15017" y="17934"/>
                    <a:pt x="12856" y="19879"/>
                    <a:pt x="9075" y="19879"/>
                  </a:cubicBezTo>
                  <a:cubicBezTo>
                    <a:pt x="7130" y="19879"/>
                    <a:pt x="5618" y="18906"/>
                    <a:pt x="5618" y="16962"/>
                  </a:cubicBezTo>
                  <a:cubicBezTo>
                    <a:pt x="5618" y="14909"/>
                    <a:pt x="7022" y="14261"/>
                    <a:pt x="9183" y="13721"/>
                  </a:cubicBezTo>
                  <a:lnTo>
                    <a:pt x="15017" y="12533"/>
                  </a:lnTo>
                  <a:close/>
                  <a:moveTo>
                    <a:pt x="11128" y="1"/>
                  </a:moveTo>
                  <a:cubicBezTo>
                    <a:pt x="7887" y="1"/>
                    <a:pt x="5402" y="649"/>
                    <a:pt x="3673" y="1837"/>
                  </a:cubicBezTo>
                  <a:cubicBezTo>
                    <a:pt x="1945" y="3026"/>
                    <a:pt x="972" y="4862"/>
                    <a:pt x="864" y="7563"/>
                  </a:cubicBezTo>
                  <a:lnTo>
                    <a:pt x="6158" y="8211"/>
                  </a:lnTo>
                  <a:cubicBezTo>
                    <a:pt x="6158" y="5186"/>
                    <a:pt x="7671" y="3998"/>
                    <a:pt x="10695" y="3998"/>
                  </a:cubicBezTo>
                  <a:cubicBezTo>
                    <a:pt x="12640" y="3998"/>
                    <a:pt x="13720" y="4430"/>
                    <a:pt x="14369" y="5294"/>
                  </a:cubicBezTo>
                  <a:cubicBezTo>
                    <a:pt x="15017" y="6159"/>
                    <a:pt x="15017" y="7239"/>
                    <a:pt x="15017" y="8751"/>
                  </a:cubicBezTo>
                  <a:lnTo>
                    <a:pt x="8319" y="9940"/>
                  </a:lnTo>
                  <a:cubicBezTo>
                    <a:pt x="4105" y="10804"/>
                    <a:pt x="0" y="12100"/>
                    <a:pt x="0" y="17070"/>
                  </a:cubicBezTo>
                  <a:cubicBezTo>
                    <a:pt x="0" y="21607"/>
                    <a:pt x="3673" y="23876"/>
                    <a:pt x="7887" y="23876"/>
                  </a:cubicBezTo>
                  <a:cubicBezTo>
                    <a:pt x="11668" y="23876"/>
                    <a:pt x="14153" y="22364"/>
                    <a:pt x="15341" y="20095"/>
                  </a:cubicBezTo>
                  <a:cubicBezTo>
                    <a:pt x="15341" y="21499"/>
                    <a:pt x="15449" y="22472"/>
                    <a:pt x="15665" y="23336"/>
                  </a:cubicBezTo>
                  <a:lnTo>
                    <a:pt x="20959" y="23336"/>
                  </a:lnTo>
                  <a:lnTo>
                    <a:pt x="20959" y="23120"/>
                  </a:lnTo>
                  <a:cubicBezTo>
                    <a:pt x="20527" y="22039"/>
                    <a:pt x="20202" y="20743"/>
                    <a:pt x="20202" y="19231"/>
                  </a:cubicBezTo>
                  <a:lnTo>
                    <a:pt x="20202" y="7563"/>
                  </a:lnTo>
                  <a:cubicBezTo>
                    <a:pt x="20202" y="2593"/>
                    <a:pt x="16961" y="1"/>
                    <a:pt x="1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6" name="Google Shape;716;p91"/>
            <p:cNvSpPr/>
            <p:nvPr/>
          </p:nvSpPr>
          <p:spPr>
            <a:xfrm>
              <a:off x="5321125" y="2411850"/>
              <a:ext cx="561800" cy="810250"/>
            </a:xfrm>
            <a:custGeom>
              <a:rect b="b" l="l" r="r" t="t"/>
              <a:pathLst>
                <a:path extrusionOk="0" h="32410" w="22472">
                  <a:moveTo>
                    <a:pt x="10911" y="12532"/>
                  </a:moveTo>
                  <a:cubicBezTo>
                    <a:pt x="15233" y="12532"/>
                    <a:pt x="16637" y="15233"/>
                    <a:pt x="16637" y="20526"/>
                  </a:cubicBezTo>
                  <a:cubicBezTo>
                    <a:pt x="16637" y="25712"/>
                    <a:pt x="15233" y="28413"/>
                    <a:pt x="10911" y="28413"/>
                  </a:cubicBezTo>
                  <a:cubicBezTo>
                    <a:pt x="7130" y="28413"/>
                    <a:pt x="5294" y="25712"/>
                    <a:pt x="5294" y="20526"/>
                  </a:cubicBezTo>
                  <a:cubicBezTo>
                    <a:pt x="5294" y="15989"/>
                    <a:pt x="6590" y="12532"/>
                    <a:pt x="10911" y="12532"/>
                  </a:cubicBezTo>
                  <a:close/>
                  <a:moveTo>
                    <a:pt x="0" y="0"/>
                  </a:moveTo>
                  <a:lnTo>
                    <a:pt x="0" y="31870"/>
                  </a:lnTo>
                  <a:lnTo>
                    <a:pt x="5402" y="31870"/>
                  </a:lnTo>
                  <a:lnTo>
                    <a:pt x="5402" y="28737"/>
                  </a:lnTo>
                  <a:cubicBezTo>
                    <a:pt x="6806" y="30898"/>
                    <a:pt x="9291" y="32410"/>
                    <a:pt x="12208" y="32410"/>
                  </a:cubicBezTo>
                  <a:cubicBezTo>
                    <a:pt x="18258" y="32410"/>
                    <a:pt x="22471" y="27873"/>
                    <a:pt x="22471" y="20526"/>
                  </a:cubicBezTo>
                  <a:cubicBezTo>
                    <a:pt x="22471" y="13288"/>
                    <a:pt x="18366" y="8535"/>
                    <a:pt x="12316" y="8535"/>
                  </a:cubicBezTo>
                  <a:cubicBezTo>
                    <a:pt x="9507" y="8535"/>
                    <a:pt x="6914" y="9723"/>
                    <a:pt x="5402" y="11884"/>
                  </a:cubicBezTo>
                  <a:lnTo>
                    <a:pt x="5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717" name="Google Shape;717;p91"/>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1000"/>
              <a:buNone/>
              <a:defRPr sz="1000">
                <a:solidFill>
                  <a:schemeClr val="accent2"/>
                </a:solidFill>
              </a:defRPr>
            </a:lvl1pPr>
            <a:lvl2pPr lvl="1" rtl="0" algn="l">
              <a:lnSpc>
                <a:spcPct val="115000"/>
              </a:lnSpc>
              <a:spcBef>
                <a:spcPts val="0"/>
              </a:spcBef>
              <a:spcAft>
                <a:spcPts val="0"/>
              </a:spcAft>
              <a:buClr>
                <a:schemeClr val="accent2"/>
              </a:buClr>
              <a:buSzPts val="1400"/>
              <a:buNone/>
              <a:defRPr>
                <a:solidFill>
                  <a:schemeClr val="accent2"/>
                </a:solidFill>
              </a:defRPr>
            </a:lvl2pPr>
            <a:lvl3pPr lvl="2" rtl="0" algn="l">
              <a:lnSpc>
                <a:spcPct val="115000"/>
              </a:lnSpc>
              <a:spcBef>
                <a:spcPts val="1600"/>
              </a:spcBef>
              <a:spcAft>
                <a:spcPts val="0"/>
              </a:spcAft>
              <a:buClr>
                <a:schemeClr val="accent2"/>
              </a:buClr>
              <a:buSzPts val="1400"/>
              <a:buNone/>
              <a:defRPr>
                <a:solidFill>
                  <a:schemeClr val="accent2"/>
                </a:solidFill>
              </a:defRPr>
            </a:lvl3pPr>
            <a:lvl4pPr lvl="3" rtl="0" algn="l">
              <a:lnSpc>
                <a:spcPct val="115000"/>
              </a:lnSpc>
              <a:spcBef>
                <a:spcPts val="1600"/>
              </a:spcBef>
              <a:spcAft>
                <a:spcPts val="0"/>
              </a:spcAft>
              <a:buClr>
                <a:schemeClr val="accent2"/>
              </a:buClr>
              <a:buSzPts val="1400"/>
              <a:buNone/>
              <a:defRPr>
                <a:solidFill>
                  <a:schemeClr val="accent2"/>
                </a:solidFill>
              </a:defRPr>
            </a:lvl4pPr>
            <a:lvl5pPr lvl="4" rtl="0" algn="l">
              <a:lnSpc>
                <a:spcPct val="115000"/>
              </a:lnSpc>
              <a:spcBef>
                <a:spcPts val="1600"/>
              </a:spcBef>
              <a:spcAft>
                <a:spcPts val="0"/>
              </a:spcAft>
              <a:buClr>
                <a:schemeClr val="accent2"/>
              </a:buClr>
              <a:buSzPts val="1400"/>
              <a:buNone/>
              <a:defRPr>
                <a:solidFill>
                  <a:schemeClr val="accent2"/>
                </a:solidFill>
              </a:defRPr>
            </a:lvl5pPr>
            <a:lvl6pPr lvl="5" rtl="0" algn="l">
              <a:lnSpc>
                <a:spcPct val="115000"/>
              </a:lnSpc>
              <a:spcBef>
                <a:spcPts val="1600"/>
              </a:spcBef>
              <a:spcAft>
                <a:spcPts val="0"/>
              </a:spcAft>
              <a:buClr>
                <a:schemeClr val="accent2"/>
              </a:buClr>
              <a:buSzPts val="1400"/>
              <a:buNone/>
              <a:defRPr>
                <a:solidFill>
                  <a:schemeClr val="accent2"/>
                </a:solidFill>
              </a:defRPr>
            </a:lvl6pPr>
            <a:lvl7pPr lvl="6" rtl="0" algn="l">
              <a:lnSpc>
                <a:spcPct val="115000"/>
              </a:lnSpc>
              <a:spcBef>
                <a:spcPts val="1600"/>
              </a:spcBef>
              <a:spcAft>
                <a:spcPts val="0"/>
              </a:spcAft>
              <a:buClr>
                <a:schemeClr val="accent2"/>
              </a:buClr>
              <a:buSzPts val="1400"/>
              <a:buNone/>
              <a:defRPr>
                <a:solidFill>
                  <a:schemeClr val="accent2"/>
                </a:solidFill>
              </a:defRPr>
            </a:lvl7pPr>
            <a:lvl8pPr lvl="7" rtl="0" algn="l">
              <a:lnSpc>
                <a:spcPct val="115000"/>
              </a:lnSpc>
              <a:spcBef>
                <a:spcPts val="1600"/>
              </a:spcBef>
              <a:spcAft>
                <a:spcPts val="0"/>
              </a:spcAft>
              <a:buClr>
                <a:schemeClr val="accent2"/>
              </a:buClr>
              <a:buSzPts val="1400"/>
              <a:buNone/>
              <a:defRPr>
                <a:solidFill>
                  <a:schemeClr val="accent2"/>
                </a:solidFill>
              </a:defRPr>
            </a:lvl8pPr>
            <a:lvl9pPr lvl="8" rtl="0" algn="l">
              <a:lnSpc>
                <a:spcPct val="115000"/>
              </a:lnSpc>
              <a:spcBef>
                <a:spcPts val="1600"/>
              </a:spcBef>
              <a:spcAft>
                <a:spcPts val="1600"/>
              </a:spcAft>
              <a:buClr>
                <a:schemeClr val="accent2"/>
              </a:buClr>
              <a:buSzPts val="1400"/>
              <a:buNone/>
              <a:defRPr>
                <a:solidFill>
                  <a:schemeClr val="accent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Large">
  <p:cSld name="TITLE_1_1_1">
    <p:bg>
      <p:bgPr>
        <a:solidFill>
          <a:schemeClr val="accent2"/>
        </a:solidFill>
      </p:bgPr>
    </p:bg>
    <p:spTree>
      <p:nvGrpSpPr>
        <p:cNvPr id="718" name="Shape 718"/>
        <p:cNvGrpSpPr/>
        <p:nvPr/>
      </p:nvGrpSpPr>
      <p:grpSpPr>
        <a:xfrm>
          <a:off x="0" y="0"/>
          <a:ext cx="0" cy="0"/>
          <a:chOff x="0" y="0"/>
          <a:chExt cx="0" cy="0"/>
        </a:xfrm>
      </p:grpSpPr>
      <p:grpSp>
        <p:nvGrpSpPr>
          <p:cNvPr id="719" name="Google Shape;719;p92"/>
          <p:cNvGrpSpPr/>
          <p:nvPr/>
        </p:nvGrpSpPr>
        <p:grpSpPr>
          <a:xfrm>
            <a:off x="263187" y="271324"/>
            <a:ext cx="8615417" cy="4600800"/>
            <a:chOff x="6493275" y="-6876232"/>
            <a:chExt cx="18905897" cy="10098332"/>
          </a:xfrm>
        </p:grpSpPr>
        <p:sp>
          <p:nvSpPr>
            <p:cNvPr id="720" name="Google Shape;720;p9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92"/>
            <p:cNvSpPr/>
            <p:nvPr/>
          </p:nvSpPr>
          <p:spPr>
            <a:xfrm>
              <a:off x="25237097"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2"/>
            <p:cNvSpPr/>
            <p:nvPr/>
          </p:nvSpPr>
          <p:spPr>
            <a:xfrm>
              <a:off x="25237097"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92"/>
            <p:cNvSpPr/>
            <p:nvPr/>
          </p:nvSpPr>
          <p:spPr>
            <a:xfrm>
              <a:off x="6493275" y="-6876232"/>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92"/>
          <p:cNvSpPr txBox="1"/>
          <p:nvPr>
            <p:ph type="title"/>
          </p:nvPr>
        </p:nvSpPr>
        <p:spPr>
          <a:xfrm>
            <a:off x="262600" y="735425"/>
            <a:ext cx="8616000" cy="367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8400"/>
              <a:buNone/>
              <a:defRPr sz="8400"/>
            </a:lvl1pPr>
            <a:lvl2pPr lvl="1" rtl="0" algn="l">
              <a:lnSpc>
                <a:spcPct val="100000"/>
              </a:lnSpc>
              <a:spcBef>
                <a:spcPts val="0"/>
              </a:spcBef>
              <a:spcAft>
                <a:spcPts val="0"/>
              </a:spcAft>
              <a:buSzPts val="8400"/>
              <a:buNone/>
              <a:defRPr sz="8400"/>
            </a:lvl2pPr>
            <a:lvl3pPr lvl="2" rtl="0" algn="l">
              <a:lnSpc>
                <a:spcPct val="100000"/>
              </a:lnSpc>
              <a:spcBef>
                <a:spcPts val="0"/>
              </a:spcBef>
              <a:spcAft>
                <a:spcPts val="0"/>
              </a:spcAft>
              <a:buSzPts val="8400"/>
              <a:buNone/>
              <a:defRPr sz="8400"/>
            </a:lvl3pPr>
            <a:lvl4pPr lvl="3" rtl="0" algn="l">
              <a:lnSpc>
                <a:spcPct val="100000"/>
              </a:lnSpc>
              <a:spcBef>
                <a:spcPts val="0"/>
              </a:spcBef>
              <a:spcAft>
                <a:spcPts val="0"/>
              </a:spcAft>
              <a:buSzPts val="8400"/>
              <a:buNone/>
              <a:defRPr sz="8400"/>
            </a:lvl4pPr>
            <a:lvl5pPr lvl="4" rtl="0" algn="l">
              <a:lnSpc>
                <a:spcPct val="100000"/>
              </a:lnSpc>
              <a:spcBef>
                <a:spcPts val="0"/>
              </a:spcBef>
              <a:spcAft>
                <a:spcPts val="0"/>
              </a:spcAft>
              <a:buSzPts val="8400"/>
              <a:buNone/>
              <a:defRPr sz="8400"/>
            </a:lvl5pPr>
            <a:lvl6pPr lvl="5" rtl="0" algn="l">
              <a:lnSpc>
                <a:spcPct val="100000"/>
              </a:lnSpc>
              <a:spcBef>
                <a:spcPts val="0"/>
              </a:spcBef>
              <a:spcAft>
                <a:spcPts val="0"/>
              </a:spcAft>
              <a:buSzPts val="8400"/>
              <a:buNone/>
              <a:defRPr sz="8400"/>
            </a:lvl6pPr>
            <a:lvl7pPr lvl="6" rtl="0" algn="l">
              <a:lnSpc>
                <a:spcPct val="100000"/>
              </a:lnSpc>
              <a:spcBef>
                <a:spcPts val="0"/>
              </a:spcBef>
              <a:spcAft>
                <a:spcPts val="0"/>
              </a:spcAft>
              <a:buSzPts val="8400"/>
              <a:buNone/>
              <a:defRPr sz="8400"/>
            </a:lvl7pPr>
            <a:lvl8pPr lvl="7" rtl="0" algn="l">
              <a:lnSpc>
                <a:spcPct val="100000"/>
              </a:lnSpc>
              <a:spcBef>
                <a:spcPts val="0"/>
              </a:spcBef>
              <a:spcAft>
                <a:spcPts val="0"/>
              </a:spcAft>
              <a:buSzPts val="8400"/>
              <a:buNone/>
              <a:defRPr sz="8400"/>
            </a:lvl8pPr>
            <a:lvl9pPr lvl="8" rtl="0" algn="l">
              <a:lnSpc>
                <a:spcPct val="100000"/>
              </a:lnSpc>
              <a:spcBef>
                <a:spcPts val="0"/>
              </a:spcBef>
              <a:spcAft>
                <a:spcPts val="0"/>
              </a:spcAft>
              <a:buSzPts val="8400"/>
              <a:buNone/>
              <a:defRPr sz="84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Medium">
  <p:cSld name="TITLE_1_1_1_1">
    <p:bg>
      <p:bgPr>
        <a:solidFill>
          <a:schemeClr val="accent2"/>
        </a:solidFill>
      </p:bgPr>
    </p:bg>
    <p:spTree>
      <p:nvGrpSpPr>
        <p:cNvPr id="725" name="Shape 725"/>
        <p:cNvGrpSpPr/>
        <p:nvPr/>
      </p:nvGrpSpPr>
      <p:grpSpPr>
        <a:xfrm>
          <a:off x="0" y="0"/>
          <a:ext cx="0" cy="0"/>
          <a:chOff x="0" y="0"/>
          <a:chExt cx="0" cy="0"/>
        </a:xfrm>
      </p:grpSpPr>
      <p:sp>
        <p:nvSpPr>
          <p:cNvPr id="726" name="Google Shape;726;p93"/>
          <p:cNvSpPr/>
          <p:nvPr/>
        </p:nvSpPr>
        <p:spPr>
          <a:xfrm>
            <a:off x="263177"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3"/>
          <p:cNvSpPr txBox="1"/>
          <p:nvPr>
            <p:ph type="title"/>
          </p:nvPr>
        </p:nvSpPr>
        <p:spPr>
          <a:xfrm>
            <a:off x="1234450" y="735425"/>
            <a:ext cx="6673800" cy="367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4000"/>
              <a:buNone/>
              <a:defRPr sz="40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728" name="Google Shape;728;p93"/>
          <p:cNvSpPr/>
          <p:nvPr/>
        </p:nvSpPr>
        <p:spPr>
          <a:xfrm>
            <a:off x="8823952" y="4818875"/>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93"/>
          <p:cNvSpPr/>
          <p:nvPr/>
        </p:nvSpPr>
        <p:spPr>
          <a:xfrm>
            <a:off x="263177"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93"/>
          <p:cNvSpPr/>
          <p:nvPr/>
        </p:nvSpPr>
        <p:spPr>
          <a:xfrm>
            <a:off x="8823952" y="269700"/>
            <a:ext cx="54862" cy="5487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2 col.">
  <p:cSld name="TITLE_1_1_1_1_1_2">
    <p:bg>
      <p:bgPr>
        <a:solidFill>
          <a:schemeClr val="accent1"/>
        </a:solidFill>
      </p:bgPr>
    </p:bg>
    <p:spTree>
      <p:nvGrpSpPr>
        <p:cNvPr id="731" name="Shape 731"/>
        <p:cNvGrpSpPr/>
        <p:nvPr/>
      </p:nvGrpSpPr>
      <p:grpSpPr>
        <a:xfrm>
          <a:off x="0" y="0"/>
          <a:ext cx="0" cy="0"/>
          <a:chOff x="0" y="0"/>
          <a:chExt cx="0" cy="0"/>
        </a:xfrm>
      </p:grpSpPr>
      <p:grpSp>
        <p:nvGrpSpPr>
          <p:cNvPr id="732" name="Google Shape;732;p94"/>
          <p:cNvGrpSpPr/>
          <p:nvPr/>
        </p:nvGrpSpPr>
        <p:grpSpPr>
          <a:xfrm>
            <a:off x="262611" y="4757848"/>
            <a:ext cx="114411" cy="114407"/>
            <a:chOff x="6493275" y="2411850"/>
            <a:chExt cx="810275" cy="810250"/>
          </a:xfrm>
        </p:grpSpPr>
        <p:sp>
          <p:nvSpPr>
            <p:cNvPr id="733" name="Google Shape;733;p9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9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9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7" name="Google Shape;737;p94"/>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38" name="Google Shape;738;p94"/>
          <p:cNvSpPr txBox="1"/>
          <p:nvPr>
            <p:ph idx="2" type="body"/>
          </p:nvPr>
        </p:nvSpPr>
        <p:spPr>
          <a:xfrm>
            <a:off x="749800" y="1207000"/>
            <a:ext cx="33102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9" name="Google Shape;739;p94"/>
          <p:cNvSpPr txBox="1"/>
          <p:nvPr>
            <p:ph idx="3" type="body"/>
          </p:nvPr>
        </p:nvSpPr>
        <p:spPr>
          <a:xfrm>
            <a:off x="4608575" y="1207000"/>
            <a:ext cx="33102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40" name="Google Shape;740;p9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2 col.">
  <p:cSld name="TITLE_1_1_1_1_1_2_2">
    <p:bg>
      <p:bgPr>
        <a:solidFill>
          <a:schemeClr val="accent1"/>
        </a:solidFill>
      </p:bgPr>
    </p:bg>
    <p:spTree>
      <p:nvGrpSpPr>
        <p:cNvPr id="741" name="Shape 741"/>
        <p:cNvGrpSpPr/>
        <p:nvPr/>
      </p:nvGrpSpPr>
      <p:grpSpPr>
        <a:xfrm>
          <a:off x="0" y="0"/>
          <a:ext cx="0" cy="0"/>
          <a:chOff x="0" y="0"/>
          <a:chExt cx="0" cy="0"/>
        </a:xfrm>
      </p:grpSpPr>
      <p:grpSp>
        <p:nvGrpSpPr>
          <p:cNvPr id="742" name="Google Shape;742;p95"/>
          <p:cNvGrpSpPr/>
          <p:nvPr/>
        </p:nvGrpSpPr>
        <p:grpSpPr>
          <a:xfrm>
            <a:off x="262611" y="4757848"/>
            <a:ext cx="114411" cy="114407"/>
            <a:chOff x="6493275" y="2411850"/>
            <a:chExt cx="810275" cy="810250"/>
          </a:xfrm>
        </p:grpSpPr>
        <p:sp>
          <p:nvSpPr>
            <p:cNvPr id="743" name="Google Shape;743;p9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9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9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9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 name="Google Shape;747;p95"/>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48" name="Google Shape;748;p95"/>
          <p:cNvSpPr txBox="1"/>
          <p:nvPr>
            <p:ph idx="2" type="body"/>
          </p:nvPr>
        </p:nvSpPr>
        <p:spPr>
          <a:xfrm>
            <a:off x="749788" y="2139700"/>
            <a:ext cx="33102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49" name="Google Shape;749;p95"/>
          <p:cNvSpPr txBox="1"/>
          <p:nvPr>
            <p:ph idx="3" type="body"/>
          </p:nvPr>
        </p:nvSpPr>
        <p:spPr>
          <a:xfrm>
            <a:off x="4608563" y="2139700"/>
            <a:ext cx="33102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50" name="Google Shape;750;p95"/>
          <p:cNvSpPr txBox="1"/>
          <p:nvPr>
            <p:ph type="title"/>
          </p:nvPr>
        </p:nvSpPr>
        <p:spPr>
          <a:xfrm>
            <a:off x="749800" y="732125"/>
            <a:ext cx="7644300" cy="86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51" name="Google Shape;751;p9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1 col.">
  <p:cSld name="TITLE_1_1_1_1_1_2_2_1">
    <p:bg>
      <p:bgPr>
        <a:solidFill>
          <a:schemeClr val="accent1"/>
        </a:solidFill>
      </p:bgPr>
    </p:bg>
    <p:spTree>
      <p:nvGrpSpPr>
        <p:cNvPr id="752" name="Shape 752"/>
        <p:cNvGrpSpPr/>
        <p:nvPr/>
      </p:nvGrpSpPr>
      <p:grpSpPr>
        <a:xfrm>
          <a:off x="0" y="0"/>
          <a:ext cx="0" cy="0"/>
          <a:chOff x="0" y="0"/>
          <a:chExt cx="0" cy="0"/>
        </a:xfrm>
      </p:grpSpPr>
      <p:grpSp>
        <p:nvGrpSpPr>
          <p:cNvPr id="753" name="Google Shape;753;p96"/>
          <p:cNvGrpSpPr/>
          <p:nvPr/>
        </p:nvGrpSpPr>
        <p:grpSpPr>
          <a:xfrm>
            <a:off x="262611" y="4757848"/>
            <a:ext cx="114411" cy="114407"/>
            <a:chOff x="6493275" y="2411850"/>
            <a:chExt cx="810275" cy="810250"/>
          </a:xfrm>
        </p:grpSpPr>
        <p:sp>
          <p:nvSpPr>
            <p:cNvPr id="754" name="Google Shape;754;p96"/>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6"/>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6"/>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6"/>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p96"/>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59" name="Google Shape;759;p96"/>
          <p:cNvSpPr txBox="1"/>
          <p:nvPr>
            <p:ph idx="2" type="body"/>
          </p:nvPr>
        </p:nvSpPr>
        <p:spPr>
          <a:xfrm>
            <a:off x="749801" y="2139700"/>
            <a:ext cx="42702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60" name="Google Shape;760;p96"/>
          <p:cNvSpPr txBox="1"/>
          <p:nvPr>
            <p:ph type="title"/>
          </p:nvPr>
        </p:nvSpPr>
        <p:spPr>
          <a:xfrm>
            <a:off x="749800" y="732125"/>
            <a:ext cx="7644300" cy="86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1" name="Google Shape;761;p96"/>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3 col.">
  <p:cSld name="TITLE_1_1_1_1_1_2_1">
    <p:bg>
      <p:bgPr>
        <a:solidFill>
          <a:schemeClr val="accent1"/>
        </a:solidFill>
      </p:bgPr>
    </p:bg>
    <p:spTree>
      <p:nvGrpSpPr>
        <p:cNvPr id="762" name="Shape 762"/>
        <p:cNvGrpSpPr/>
        <p:nvPr/>
      </p:nvGrpSpPr>
      <p:grpSpPr>
        <a:xfrm>
          <a:off x="0" y="0"/>
          <a:ext cx="0" cy="0"/>
          <a:chOff x="0" y="0"/>
          <a:chExt cx="0" cy="0"/>
        </a:xfrm>
      </p:grpSpPr>
      <p:grpSp>
        <p:nvGrpSpPr>
          <p:cNvPr id="763" name="Google Shape;763;p97"/>
          <p:cNvGrpSpPr/>
          <p:nvPr/>
        </p:nvGrpSpPr>
        <p:grpSpPr>
          <a:xfrm>
            <a:off x="262611" y="4757848"/>
            <a:ext cx="114411" cy="114407"/>
            <a:chOff x="6493275" y="2411850"/>
            <a:chExt cx="810275" cy="810250"/>
          </a:xfrm>
        </p:grpSpPr>
        <p:sp>
          <p:nvSpPr>
            <p:cNvPr id="764" name="Google Shape;764;p97"/>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97"/>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7"/>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7"/>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8" name="Google Shape;768;p97"/>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69" name="Google Shape;769;p97"/>
          <p:cNvSpPr txBox="1"/>
          <p:nvPr>
            <p:ph idx="2" type="body"/>
          </p:nvPr>
        </p:nvSpPr>
        <p:spPr>
          <a:xfrm>
            <a:off x="749800" y="1207000"/>
            <a:ext cx="23499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0" name="Google Shape;770;p97"/>
          <p:cNvSpPr txBox="1"/>
          <p:nvPr>
            <p:ph idx="3" type="body"/>
          </p:nvPr>
        </p:nvSpPr>
        <p:spPr>
          <a:xfrm>
            <a:off x="3398925" y="1207000"/>
            <a:ext cx="23499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1" name="Google Shape;771;p97"/>
          <p:cNvSpPr txBox="1"/>
          <p:nvPr>
            <p:ph idx="4" type="body"/>
          </p:nvPr>
        </p:nvSpPr>
        <p:spPr>
          <a:xfrm>
            <a:off x="6048050" y="1207000"/>
            <a:ext cx="23499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2" name="Google Shape;772;p97"/>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p:cSld name="TITLE_1_1_1_1_1_2_1_3">
    <p:bg>
      <p:bgPr>
        <a:solidFill>
          <a:schemeClr val="accent1"/>
        </a:solidFill>
      </p:bgPr>
    </p:bg>
    <p:spTree>
      <p:nvGrpSpPr>
        <p:cNvPr id="773" name="Shape 773"/>
        <p:cNvGrpSpPr/>
        <p:nvPr/>
      </p:nvGrpSpPr>
      <p:grpSpPr>
        <a:xfrm>
          <a:off x="0" y="0"/>
          <a:ext cx="0" cy="0"/>
          <a:chOff x="0" y="0"/>
          <a:chExt cx="0" cy="0"/>
        </a:xfrm>
      </p:grpSpPr>
      <p:grpSp>
        <p:nvGrpSpPr>
          <p:cNvPr id="774" name="Google Shape;774;p98"/>
          <p:cNvGrpSpPr/>
          <p:nvPr/>
        </p:nvGrpSpPr>
        <p:grpSpPr>
          <a:xfrm>
            <a:off x="262611" y="4757848"/>
            <a:ext cx="114411" cy="114407"/>
            <a:chOff x="6493275" y="2411850"/>
            <a:chExt cx="810275" cy="810250"/>
          </a:xfrm>
        </p:grpSpPr>
        <p:sp>
          <p:nvSpPr>
            <p:cNvPr id="775" name="Google Shape;775;p98"/>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8"/>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98"/>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98"/>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9" name="Google Shape;779;p98"/>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80" name="Google Shape;780;p98"/>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781" name="Google Shape;781;p98"/>
          <p:cNvSpPr txBox="1"/>
          <p:nvPr>
            <p:ph idx="2" type="body"/>
          </p:nvPr>
        </p:nvSpPr>
        <p:spPr>
          <a:xfrm>
            <a:off x="749825" y="1207000"/>
            <a:ext cx="18654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82" name="Google Shape;782;p98"/>
          <p:cNvSpPr txBox="1"/>
          <p:nvPr>
            <p:ph idx="3" type="body"/>
          </p:nvPr>
        </p:nvSpPr>
        <p:spPr>
          <a:xfrm>
            <a:off x="2679200" y="1207000"/>
            <a:ext cx="18654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83" name="Google Shape;783;p98"/>
          <p:cNvSpPr txBox="1"/>
          <p:nvPr>
            <p:ph idx="4" type="body"/>
          </p:nvPr>
        </p:nvSpPr>
        <p:spPr>
          <a:xfrm>
            <a:off x="4608575" y="1207000"/>
            <a:ext cx="18654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84" name="Google Shape;784;p98"/>
          <p:cNvSpPr txBox="1"/>
          <p:nvPr>
            <p:ph idx="5" type="body"/>
          </p:nvPr>
        </p:nvSpPr>
        <p:spPr>
          <a:xfrm>
            <a:off x="6528825" y="1207000"/>
            <a:ext cx="1874400" cy="3201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3 col.">
  <p:cSld name="TITLE_1_1_1_1_1_2_1_2">
    <p:bg>
      <p:bgPr>
        <a:solidFill>
          <a:schemeClr val="accent1"/>
        </a:solidFill>
      </p:bgPr>
    </p:bg>
    <p:spTree>
      <p:nvGrpSpPr>
        <p:cNvPr id="785" name="Shape 785"/>
        <p:cNvGrpSpPr/>
        <p:nvPr/>
      </p:nvGrpSpPr>
      <p:grpSpPr>
        <a:xfrm>
          <a:off x="0" y="0"/>
          <a:ext cx="0" cy="0"/>
          <a:chOff x="0" y="0"/>
          <a:chExt cx="0" cy="0"/>
        </a:xfrm>
      </p:grpSpPr>
      <p:grpSp>
        <p:nvGrpSpPr>
          <p:cNvPr id="786" name="Google Shape;786;p99"/>
          <p:cNvGrpSpPr/>
          <p:nvPr/>
        </p:nvGrpSpPr>
        <p:grpSpPr>
          <a:xfrm>
            <a:off x="262611" y="4757848"/>
            <a:ext cx="114411" cy="114407"/>
            <a:chOff x="6493275" y="2411850"/>
            <a:chExt cx="810275" cy="810250"/>
          </a:xfrm>
        </p:grpSpPr>
        <p:sp>
          <p:nvSpPr>
            <p:cNvPr id="787" name="Google Shape;787;p99"/>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99"/>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99"/>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99"/>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1" name="Google Shape;791;p99"/>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792" name="Google Shape;792;p99"/>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93" name="Google Shape;793;p99"/>
          <p:cNvSpPr txBox="1"/>
          <p:nvPr>
            <p:ph idx="2" type="body"/>
          </p:nvPr>
        </p:nvSpPr>
        <p:spPr>
          <a:xfrm>
            <a:off x="749825" y="2139700"/>
            <a:ext cx="23499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94" name="Google Shape;794;p99"/>
          <p:cNvSpPr txBox="1"/>
          <p:nvPr>
            <p:ph idx="3" type="body"/>
          </p:nvPr>
        </p:nvSpPr>
        <p:spPr>
          <a:xfrm>
            <a:off x="3398950" y="2139700"/>
            <a:ext cx="23499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95" name="Google Shape;795;p99"/>
          <p:cNvSpPr txBox="1"/>
          <p:nvPr>
            <p:ph idx="4" type="body"/>
          </p:nvPr>
        </p:nvSpPr>
        <p:spPr>
          <a:xfrm>
            <a:off x="6048075" y="2139700"/>
            <a:ext cx="23499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96" name="Google Shape;796;p99"/>
          <p:cNvSpPr txBox="1"/>
          <p:nvPr>
            <p:ph type="title"/>
          </p:nvPr>
        </p:nvSpPr>
        <p:spPr>
          <a:xfrm>
            <a:off x="749800" y="732125"/>
            <a:ext cx="7644300" cy="86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2_1">
    <p:bg>
      <p:bgPr>
        <a:solidFill>
          <a:schemeClr val="accent1"/>
        </a:solidFill>
      </p:bgPr>
    </p:bg>
    <p:spTree>
      <p:nvGrpSpPr>
        <p:cNvPr id="797" name="Shape 797"/>
        <p:cNvGrpSpPr/>
        <p:nvPr/>
      </p:nvGrpSpPr>
      <p:grpSpPr>
        <a:xfrm>
          <a:off x="0" y="0"/>
          <a:ext cx="0" cy="0"/>
          <a:chOff x="0" y="0"/>
          <a:chExt cx="0" cy="0"/>
        </a:xfrm>
      </p:grpSpPr>
      <p:grpSp>
        <p:nvGrpSpPr>
          <p:cNvPr id="798" name="Google Shape;798;p100"/>
          <p:cNvGrpSpPr/>
          <p:nvPr/>
        </p:nvGrpSpPr>
        <p:grpSpPr>
          <a:xfrm>
            <a:off x="262611" y="4757848"/>
            <a:ext cx="114411" cy="114407"/>
            <a:chOff x="6493275" y="2411850"/>
            <a:chExt cx="810275" cy="810250"/>
          </a:xfrm>
        </p:grpSpPr>
        <p:sp>
          <p:nvSpPr>
            <p:cNvPr id="799" name="Google Shape;799;p100"/>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00"/>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00"/>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00"/>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3" name="Google Shape;803;p100"/>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04" name="Google Shape;804;p100"/>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05" name="Google Shape;805;p100"/>
          <p:cNvSpPr txBox="1"/>
          <p:nvPr>
            <p:ph idx="2" type="body"/>
          </p:nvPr>
        </p:nvSpPr>
        <p:spPr>
          <a:xfrm>
            <a:off x="749825" y="2139700"/>
            <a:ext cx="18654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6" name="Google Shape;806;p100"/>
          <p:cNvSpPr txBox="1"/>
          <p:nvPr>
            <p:ph type="title"/>
          </p:nvPr>
        </p:nvSpPr>
        <p:spPr>
          <a:xfrm>
            <a:off x="749800" y="732125"/>
            <a:ext cx="7644300" cy="86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7" name="Google Shape;807;p100"/>
          <p:cNvSpPr txBox="1"/>
          <p:nvPr>
            <p:ph idx="3" type="body"/>
          </p:nvPr>
        </p:nvSpPr>
        <p:spPr>
          <a:xfrm>
            <a:off x="2679200" y="2139700"/>
            <a:ext cx="18654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8" name="Google Shape;808;p100"/>
          <p:cNvSpPr txBox="1"/>
          <p:nvPr>
            <p:ph idx="4" type="body"/>
          </p:nvPr>
        </p:nvSpPr>
        <p:spPr>
          <a:xfrm>
            <a:off x="4608575" y="2139700"/>
            <a:ext cx="18654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9" name="Google Shape;809;p100"/>
          <p:cNvSpPr txBox="1"/>
          <p:nvPr>
            <p:ph idx="5" type="body"/>
          </p:nvPr>
        </p:nvSpPr>
        <p:spPr>
          <a:xfrm>
            <a:off x="6528825" y="2139700"/>
            <a:ext cx="1874400" cy="22683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4 col. Alt.">
  <p:cSld name="TITLE_1_1_1_1_1_2_1_1">
    <p:bg>
      <p:bgPr>
        <a:solidFill>
          <a:schemeClr val="accent1"/>
        </a:solidFill>
      </p:bgPr>
    </p:bg>
    <p:spTree>
      <p:nvGrpSpPr>
        <p:cNvPr id="810" name="Shape 810"/>
        <p:cNvGrpSpPr/>
        <p:nvPr/>
      </p:nvGrpSpPr>
      <p:grpSpPr>
        <a:xfrm>
          <a:off x="0" y="0"/>
          <a:ext cx="0" cy="0"/>
          <a:chOff x="0" y="0"/>
          <a:chExt cx="0" cy="0"/>
        </a:xfrm>
      </p:grpSpPr>
      <p:grpSp>
        <p:nvGrpSpPr>
          <p:cNvPr id="811" name="Google Shape;811;p101"/>
          <p:cNvGrpSpPr/>
          <p:nvPr/>
        </p:nvGrpSpPr>
        <p:grpSpPr>
          <a:xfrm>
            <a:off x="262611" y="4757848"/>
            <a:ext cx="114411" cy="114407"/>
            <a:chOff x="6493275" y="2411850"/>
            <a:chExt cx="810275" cy="810250"/>
          </a:xfrm>
        </p:grpSpPr>
        <p:sp>
          <p:nvSpPr>
            <p:cNvPr id="812" name="Google Shape;812;p101"/>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01"/>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01"/>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01"/>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6" name="Google Shape;816;p101"/>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17" name="Google Shape;817;p101"/>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18" name="Google Shape;818;p101"/>
          <p:cNvSpPr txBox="1"/>
          <p:nvPr>
            <p:ph idx="2" type="body"/>
          </p:nvPr>
        </p:nvSpPr>
        <p:spPr>
          <a:xfrm>
            <a:off x="749800" y="1207000"/>
            <a:ext cx="3305100" cy="1527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9" name="Google Shape;819;p101"/>
          <p:cNvSpPr txBox="1"/>
          <p:nvPr>
            <p:ph idx="3" type="body"/>
          </p:nvPr>
        </p:nvSpPr>
        <p:spPr>
          <a:xfrm>
            <a:off x="4608575" y="1207000"/>
            <a:ext cx="3305100" cy="1527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20" name="Google Shape;820;p101"/>
          <p:cNvSpPr txBox="1"/>
          <p:nvPr>
            <p:ph idx="4" type="body"/>
          </p:nvPr>
        </p:nvSpPr>
        <p:spPr>
          <a:xfrm>
            <a:off x="749800" y="2880400"/>
            <a:ext cx="3305100" cy="1527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21" name="Google Shape;821;p101"/>
          <p:cNvSpPr txBox="1"/>
          <p:nvPr>
            <p:ph idx="5" type="body"/>
          </p:nvPr>
        </p:nvSpPr>
        <p:spPr>
          <a:xfrm>
            <a:off x="4608575" y="2880400"/>
            <a:ext cx="3305100" cy="1527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Header + Content – 4 col.">
  <p:cSld name="TITLE_1_1_1_1_1_2_1_1_1">
    <p:bg>
      <p:bgPr>
        <a:solidFill>
          <a:schemeClr val="accent1"/>
        </a:solidFill>
      </p:bgPr>
    </p:bg>
    <p:spTree>
      <p:nvGrpSpPr>
        <p:cNvPr id="822" name="Shape 822"/>
        <p:cNvGrpSpPr/>
        <p:nvPr/>
      </p:nvGrpSpPr>
      <p:grpSpPr>
        <a:xfrm>
          <a:off x="0" y="0"/>
          <a:ext cx="0" cy="0"/>
          <a:chOff x="0" y="0"/>
          <a:chExt cx="0" cy="0"/>
        </a:xfrm>
      </p:grpSpPr>
      <p:grpSp>
        <p:nvGrpSpPr>
          <p:cNvPr id="823" name="Google Shape;823;p102"/>
          <p:cNvGrpSpPr/>
          <p:nvPr/>
        </p:nvGrpSpPr>
        <p:grpSpPr>
          <a:xfrm>
            <a:off x="262611" y="4757848"/>
            <a:ext cx="114411" cy="114407"/>
            <a:chOff x="6493275" y="2411850"/>
            <a:chExt cx="810275" cy="810250"/>
          </a:xfrm>
        </p:grpSpPr>
        <p:sp>
          <p:nvSpPr>
            <p:cNvPr id="824" name="Google Shape;824;p102"/>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02"/>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02"/>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02"/>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8" name="Google Shape;828;p102"/>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29" name="Google Shape;829;p102"/>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30" name="Google Shape;830;p102"/>
          <p:cNvSpPr txBox="1"/>
          <p:nvPr>
            <p:ph idx="2" type="body"/>
          </p:nvPr>
        </p:nvSpPr>
        <p:spPr>
          <a:xfrm>
            <a:off x="749800" y="2139700"/>
            <a:ext cx="3310200" cy="10515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31" name="Google Shape;831;p102"/>
          <p:cNvSpPr txBox="1"/>
          <p:nvPr>
            <p:ph type="title"/>
          </p:nvPr>
        </p:nvSpPr>
        <p:spPr>
          <a:xfrm>
            <a:off x="749800" y="732125"/>
            <a:ext cx="7644300" cy="86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2" name="Google Shape;832;p102"/>
          <p:cNvSpPr txBox="1"/>
          <p:nvPr>
            <p:ph idx="3" type="body"/>
          </p:nvPr>
        </p:nvSpPr>
        <p:spPr>
          <a:xfrm>
            <a:off x="4608575" y="2139700"/>
            <a:ext cx="3310200" cy="10515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33" name="Google Shape;833;p102"/>
          <p:cNvSpPr txBox="1"/>
          <p:nvPr>
            <p:ph idx="4" type="body"/>
          </p:nvPr>
        </p:nvSpPr>
        <p:spPr>
          <a:xfrm>
            <a:off x="749800" y="3355900"/>
            <a:ext cx="3310200" cy="10515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34" name="Google Shape;834;p102"/>
          <p:cNvSpPr txBox="1"/>
          <p:nvPr>
            <p:ph idx="5" type="body"/>
          </p:nvPr>
        </p:nvSpPr>
        <p:spPr>
          <a:xfrm>
            <a:off x="4608575" y="3355900"/>
            <a:ext cx="3310200" cy="10515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st">
  <p:cSld name="TITLE_1_1_1_1_1_1">
    <p:bg>
      <p:bgPr>
        <a:solidFill>
          <a:schemeClr val="accent1"/>
        </a:solidFill>
      </p:bgPr>
    </p:bg>
    <p:spTree>
      <p:nvGrpSpPr>
        <p:cNvPr id="835" name="Shape 835"/>
        <p:cNvGrpSpPr/>
        <p:nvPr/>
      </p:nvGrpSpPr>
      <p:grpSpPr>
        <a:xfrm>
          <a:off x="0" y="0"/>
          <a:ext cx="0" cy="0"/>
          <a:chOff x="0" y="0"/>
          <a:chExt cx="0" cy="0"/>
        </a:xfrm>
      </p:grpSpPr>
      <p:grpSp>
        <p:nvGrpSpPr>
          <p:cNvPr id="836" name="Google Shape;836;p103"/>
          <p:cNvGrpSpPr/>
          <p:nvPr/>
        </p:nvGrpSpPr>
        <p:grpSpPr>
          <a:xfrm>
            <a:off x="262611" y="4757848"/>
            <a:ext cx="114411" cy="114407"/>
            <a:chOff x="6493275" y="2411850"/>
            <a:chExt cx="810275" cy="810250"/>
          </a:xfrm>
        </p:grpSpPr>
        <p:sp>
          <p:nvSpPr>
            <p:cNvPr id="837" name="Google Shape;837;p103"/>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03"/>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03"/>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03"/>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1" name="Google Shape;841;p103"/>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42" name="Google Shape;842;p103"/>
          <p:cNvSpPr txBox="1"/>
          <p:nvPr>
            <p:ph idx="1" type="subTitle"/>
          </p:nvPr>
        </p:nvSpPr>
        <p:spPr>
          <a:xfrm>
            <a:off x="269050" y="269050"/>
            <a:ext cx="86097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43" name="Google Shape;843;p103"/>
          <p:cNvSpPr txBox="1"/>
          <p:nvPr>
            <p:ph idx="2" type="body"/>
          </p:nvPr>
        </p:nvSpPr>
        <p:spPr>
          <a:xfrm>
            <a:off x="749800" y="731525"/>
            <a:ext cx="6675000" cy="3675900"/>
          </a:xfrm>
          <a:prstGeom prst="rect">
            <a:avLst/>
          </a:prstGeom>
          <a:noFill/>
          <a:ln>
            <a:noFill/>
          </a:ln>
        </p:spPr>
        <p:txBody>
          <a:bodyPr anchorCtr="0" anchor="ctr"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 Image/Model">
  <p:cSld name="TITLE_1_1_1_1_1_1_1">
    <p:bg>
      <p:bgPr>
        <a:solidFill>
          <a:schemeClr val="accent1"/>
        </a:solidFill>
      </p:bgPr>
    </p:bg>
    <p:spTree>
      <p:nvGrpSpPr>
        <p:cNvPr id="844" name="Shape 844"/>
        <p:cNvGrpSpPr/>
        <p:nvPr/>
      </p:nvGrpSpPr>
      <p:grpSpPr>
        <a:xfrm>
          <a:off x="0" y="0"/>
          <a:ext cx="0" cy="0"/>
          <a:chOff x="0" y="0"/>
          <a:chExt cx="0" cy="0"/>
        </a:xfrm>
      </p:grpSpPr>
      <p:grpSp>
        <p:nvGrpSpPr>
          <p:cNvPr id="845" name="Google Shape;845;p104"/>
          <p:cNvGrpSpPr/>
          <p:nvPr/>
        </p:nvGrpSpPr>
        <p:grpSpPr>
          <a:xfrm>
            <a:off x="262611" y="4757848"/>
            <a:ext cx="114411" cy="114407"/>
            <a:chOff x="6493275" y="2411850"/>
            <a:chExt cx="810275" cy="810250"/>
          </a:xfrm>
        </p:grpSpPr>
        <p:sp>
          <p:nvSpPr>
            <p:cNvPr id="846" name="Google Shape;846;p104"/>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04"/>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04"/>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04"/>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0" name="Google Shape;850;p104"/>
          <p:cNvSpPr txBox="1"/>
          <p:nvPr>
            <p:ph type="title"/>
          </p:nvPr>
        </p:nvSpPr>
        <p:spPr>
          <a:xfrm>
            <a:off x="749800" y="735425"/>
            <a:ext cx="3310200" cy="36726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2400"/>
              <a:buNone/>
              <a:defRPr sz="2400"/>
            </a:lvl1pPr>
            <a:lvl2pPr lvl="1" rtl="0" algn="ctr">
              <a:lnSpc>
                <a:spcPct val="100000"/>
              </a:lnSpc>
              <a:spcBef>
                <a:spcPts val="100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851" name="Google Shape;851;p104"/>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52" name="Google Shape;852;p104"/>
          <p:cNvSpPr txBox="1"/>
          <p:nvPr>
            <p:ph idx="1" type="subTitle"/>
          </p:nvPr>
        </p:nvSpPr>
        <p:spPr>
          <a:xfrm>
            <a:off x="269050" y="269050"/>
            <a:ext cx="37908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TITLE_1_1_1_1_1_1_1_1">
    <p:bg>
      <p:bgPr>
        <a:solidFill>
          <a:schemeClr val="accent1"/>
        </a:solidFill>
      </p:bgPr>
    </p:bg>
    <p:spTree>
      <p:nvGrpSpPr>
        <p:cNvPr id="853" name="Shape 853"/>
        <p:cNvGrpSpPr/>
        <p:nvPr/>
      </p:nvGrpSpPr>
      <p:grpSpPr>
        <a:xfrm>
          <a:off x="0" y="0"/>
          <a:ext cx="0" cy="0"/>
          <a:chOff x="0" y="0"/>
          <a:chExt cx="0" cy="0"/>
        </a:xfrm>
      </p:grpSpPr>
      <p:grpSp>
        <p:nvGrpSpPr>
          <p:cNvPr id="854" name="Google Shape;854;p105"/>
          <p:cNvGrpSpPr/>
          <p:nvPr/>
        </p:nvGrpSpPr>
        <p:grpSpPr>
          <a:xfrm>
            <a:off x="262611" y="4757848"/>
            <a:ext cx="114411" cy="114407"/>
            <a:chOff x="6493275" y="2411850"/>
            <a:chExt cx="810275" cy="810250"/>
          </a:xfrm>
        </p:grpSpPr>
        <p:sp>
          <p:nvSpPr>
            <p:cNvPr id="855" name="Google Shape;855;p105"/>
            <p:cNvSpPr/>
            <p:nvPr/>
          </p:nvSpPr>
          <p:spPr>
            <a:xfrm>
              <a:off x="64932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05"/>
            <p:cNvSpPr/>
            <p:nvPr/>
          </p:nvSpPr>
          <p:spPr>
            <a:xfrm>
              <a:off x="7141475" y="30600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05"/>
            <p:cNvSpPr/>
            <p:nvPr/>
          </p:nvSpPr>
          <p:spPr>
            <a:xfrm>
              <a:off x="71414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05"/>
            <p:cNvSpPr/>
            <p:nvPr/>
          </p:nvSpPr>
          <p:spPr>
            <a:xfrm>
              <a:off x="6493275" y="2411850"/>
              <a:ext cx="162075" cy="162050"/>
            </a:xfrm>
            <a:custGeom>
              <a:rect b="b" l="l" r="r" t="t"/>
              <a:pathLst>
                <a:path extrusionOk="0" h="6482" w="6483">
                  <a:moveTo>
                    <a:pt x="1" y="0"/>
                  </a:moveTo>
                  <a:lnTo>
                    <a:pt x="1" y="6482"/>
                  </a:lnTo>
                  <a:lnTo>
                    <a:pt x="6483" y="6482"/>
                  </a:lnTo>
                  <a:lnTo>
                    <a:pt x="6483" y="0"/>
                  </a:lnTo>
                  <a:close/>
                </a:path>
              </a:pathLst>
            </a:custGeom>
            <a:solidFill>
              <a:srgbClr val="5357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9" name="Google Shape;859;p105"/>
          <p:cNvSpPr txBox="1"/>
          <p:nvPr>
            <p:ph idx="12" type="sldNum"/>
          </p:nvPr>
        </p:nvSpPr>
        <p:spPr>
          <a:xfrm>
            <a:off x="8458200" y="4725850"/>
            <a:ext cx="423000" cy="146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sz="1400"/>
          </a:p>
        </p:txBody>
      </p:sp>
      <p:sp>
        <p:nvSpPr>
          <p:cNvPr id="860" name="Google Shape;860;p105"/>
          <p:cNvSpPr txBox="1"/>
          <p:nvPr>
            <p:ph idx="1" type="subTitle"/>
          </p:nvPr>
        </p:nvSpPr>
        <p:spPr>
          <a:xfrm>
            <a:off x="269050" y="269050"/>
            <a:ext cx="3790800" cy="14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000"/>
              <a:buNone/>
              <a:defRPr sz="1000"/>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8.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slideLayout" Target="../slideLayouts/slideLayout4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7.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21" Type="http://schemas.openxmlformats.org/officeDocument/2006/relationships/theme" Target="../theme/theme2.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slideLayout" Target="../slideLayouts/slideLayout6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21" Type="http://schemas.openxmlformats.org/officeDocument/2006/relationships/theme" Target="../theme/theme7.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140.xml"/><Relationship Id="rId20" Type="http://schemas.openxmlformats.org/officeDocument/2006/relationships/slideLayout" Target="../slideLayouts/slideLayout120.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22" Type="http://schemas.openxmlformats.org/officeDocument/2006/relationships/slideLayout" Target="../slideLayouts/slideLayout122.xml"/><Relationship Id="rId44" Type="http://schemas.openxmlformats.org/officeDocument/2006/relationships/theme" Target="../theme/theme4.xml"/><Relationship Id="rId21" Type="http://schemas.openxmlformats.org/officeDocument/2006/relationships/slideLayout" Target="../slideLayouts/slideLayout121.xml"/><Relationship Id="rId43" Type="http://schemas.openxmlformats.org/officeDocument/2006/relationships/slideLayout" Target="../slideLayouts/slideLayout143.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29" Type="http://schemas.openxmlformats.org/officeDocument/2006/relationships/slideLayout" Target="../slideLayouts/slideLayout129.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11" Type="http://schemas.openxmlformats.org/officeDocument/2006/relationships/slideLayout" Target="../slideLayouts/slideLayout111.xml"/><Relationship Id="rId33" Type="http://schemas.openxmlformats.org/officeDocument/2006/relationships/slideLayout" Target="../slideLayouts/slideLayout133.xml"/><Relationship Id="rId10" Type="http://schemas.openxmlformats.org/officeDocument/2006/relationships/slideLayout" Target="../slideLayouts/slideLayout110.xml"/><Relationship Id="rId32" Type="http://schemas.openxmlformats.org/officeDocument/2006/relationships/slideLayout" Target="../slideLayouts/slideLayout132.xml"/><Relationship Id="rId13" Type="http://schemas.openxmlformats.org/officeDocument/2006/relationships/slideLayout" Target="../slideLayouts/slideLayout113.xml"/><Relationship Id="rId35" Type="http://schemas.openxmlformats.org/officeDocument/2006/relationships/slideLayout" Target="../slideLayouts/slideLayout135.xml"/><Relationship Id="rId12" Type="http://schemas.openxmlformats.org/officeDocument/2006/relationships/slideLayout" Target="../slideLayouts/slideLayout112.xml"/><Relationship Id="rId34" Type="http://schemas.openxmlformats.org/officeDocument/2006/relationships/slideLayout" Target="../slideLayouts/slideLayout134.xml"/><Relationship Id="rId15" Type="http://schemas.openxmlformats.org/officeDocument/2006/relationships/slideLayout" Target="../slideLayouts/slideLayout115.xml"/><Relationship Id="rId37" Type="http://schemas.openxmlformats.org/officeDocument/2006/relationships/slideLayout" Target="../slideLayouts/slideLayout137.xml"/><Relationship Id="rId14" Type="http://schemas.openxmlformats.org/officeDocument/2006/relationships/slideLayout" Target="../slideLayouts/slideLayout114.xml"/><Relationship Id="rId36" Type="http://schemas.openxmlformats.org/officeDocument/2006/relationships/slideLayout" Target="../slideLayouts/slideLayout136.xml"/><Relationship Id="rId17" Type="http://schemas.openxmlformats.org/officeDocument/2006/relationships/slideLayout" Target="../slideLayouts/slideLayout117.xml"/><Relationship Id="rId39" Type="http://schemas.openxmlformats.org/officeDocument/2006/relationships/slideLayout" Target="../slideLayouts/slideLayout139.xml"/><Relationship Id="rId16" Type="http://schemas.openxmlformats.org/officeDocument/2006/relationships/slideLayout" Target="../slideLayouts/slideLayout116.xml"/><Relationship Id="rId38" Type="http://schemas.openxmlformats.org/officeDocument/2006/relationships/slideLayout" Target="../slideLayouts/slideLayout138.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73550" y="273550"/>
            <a:ext cx="8596200" cy="8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1pPr>
            <a:lvl2pPr lvl="1"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2pPr>
            <a:lvl3pPr lvl="2"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3pPr>
            <a:lvl4pPr lvl="3"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4pPr>
            <a:lvl5pPr lvl="4"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5pPr>
            <a:lvl6pPr lvl="5"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6pPr>
            <a:lvl7pPr lvl="6"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7pPr>
            <a:lvl8pPr lvl="7"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8pPr>
            <a:lvl9pPr lvl="8"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9pPr>
          </a:lstStyle>
          <a:p/>
        </p:txBody>
      </p:sp>
      <p:sp>
        <p:nvSpPr>
          <p:cNvPr id="52" name="Google Shape;52;p13"/>
          <p:cNvSpPr txBox="1"/>
          <p:nvPr>
            <p:ph idx="1" type="body"/>
          </p:nvPr>
        </p:nvSpPr>
        <p:spPr>
          <a:xfrm>
            <a:off x="273550" y="1206275"/>
            <a:ext cx="8596200" cy="32019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1pPr>
            <a:lvl2pPr indent="-304800" lvl="1" marL="9144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rtl="0">
              <a:lnSpc>
                <a:spcPct val="115000"/>
              </a:lnSpc>
              <a:spcBef>
                <a:spcPts val="160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rtl="0">
              <a:lnSpc>
                <a:spcPct val="115000"/>
              </a:lnSpc>
              <a:spcBef>
                <a:spcPts val="1600"/>
              </a:spcBef>
              <a:spcAft>
                <a:spcPts val="1600"/>
              </a:spcAft>
              <a:buClr>
                <a:schemeClr val="dk1"/>
              </a:buClr>
              <a:buSzPts val="1200"/>
              <a:buFont typeface="Arimo"/>
              <a:buChar char="∙"/>
              <a:defRPr sz="1200">
                <a:solidFill>
                  <a:schemeClr val="dk1"/>
                </a:solidFill>
                <a:latin typeface="Arimo"/>
                <a:ea typeface="Arimo"/>
                <a:cs typeface="Arimo"/>
                <a:sym typeface="Arimo"/>
              </a:defRPr>
            </a:lvl9pPr>
          </a:lstStyle>
          <a:p/>
        </p:txBody>
      </p:sp>
      <p:sp>
        <p:nvSpPr>
          <p:cNvPr id="53" name="Google Shape;53;p13"/>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lvl="0" rtl="0" algn="r">
              <a:buNone/>
              <a:defRPr sz="1200">
                <a:solidFill>
                  <a:schemeClr val="dk1"/>
                </a:solidFill>
                <a:latin typeface="Arimo"/>
                <a:ea typeface="Arimo"/>
                <a:cs typeface="Arimo"/>
                <a:sym typeface="Arimo"/>
              </a:defRPr>
            </a:lvl1pPr>
            <a:lvl2pPr lvl="1" rtl="0" algn="r">
              <a:buNone/>
              <a:defRPr sz="1200">
                <a:solidFill>
                  <a:schemeClr val="dk1"/>
                </a:solidFill>
                <a:latin typeface="Arimo"/>
                <a:ea typeface="Arimo"/>
                <a:cs typeface="Arimo"/>
                <a:sym typeface="Arimo"/>
              </a:defRPr>
            </a:lvl2pPr>
            <a:lvl3pPr lvl="2" rtl="0" algn="r">
              <a:buNone/>
              <a:defRPr sz="1200">
                <a:solidFill>
                  <a:schemeClr val="dk1"/>
                </a:solidFill>
                <a:latin typeface="Arimo"/>
                <a:ea typeface="Arimo"/>
                <a:cs typeface="Arimo"/>
                <a:sym typeface="Arimo"/>
              </a:defRPr>
            </a:lvl3pPr>
            <a:lvl4pPr lvl="3" rtl="0" algn="r">
              <a:buNone/>
              <a:defRPr sz="1200">
                <a:solidFill>
                  <a:schemeClr val="dk1"/>
                </a:solidFill>
                <a:latin typeface="Arimo"/>
                <a:ea typeface="Arimo"/>
                <a:cs typeface="Arimo"/>
                <a:sym typeface="Arimo"/>
              </a:defRPr>
            </a:lvl4pPr>
            <a:lvl5pPr lvl="4" rtl="0" algn="r">
              <a:buNone/>
              <a:defRPr sz="1200">
                <a:solidFill>
                  <a:schemeClr val="dk1"/>
                </a:solidFill>
                <a:latin typeface="Arimo"/>
                <a:ea typeface="Arimo"/>
                <a:cs typeface="Arimo"/>
                <a:sym typeface="Arimo"/>
              </a:defRPr>
            </a:lvl5pPr>
            <a:lvl6pPr lvl="5" rtl="0" algn="r">
              <a:buNone/>
              <a:defRPr sz="1200">
                <a:solidFill>
                  <a:schemeClr val="dk1"/>
                </a:solidFill>
                <a:latin typeface="Arimo"/>
                <a:ea typeface="Arimo"/>
                <a:cs typeface="Arimo"/>
                <a:sym typeface="Arimo"/>
              </a:defRPr>
            </a:lvl6pPr>
            <a:lvl7pPr lvl="6" rtl="0" algn="r">
              <a:buNone/>
              <a:defRPr sz="1200">
                <a:solidFill>
                  <a:schemeClr val="dk1"/>
                </a:solidFill>
                <a:latin typeface="Arimo"/>
                <a:ea typeface="Arimo"/>
                <a:cs typeface="Arimo"/>
                <a:sym typeface="Arimo"/>
              </a:defRPr>
            </a:lvl7pPr>
            <a:lvl8pPr lvl="7" rtl="0" algn="r">
              <a:buNone/>
              <a:defRPr sz="1200">
                <a:solidFill>
                  <a:schemeClr val="dk1"/>
                </a:solidFill>
                <a:latin typeface="Arimo"/>
                <a:ea typeface="Arimo"/>
                <a:cs typeface="Arimo"/>
                <a:sym typeface="Arimo"/>
              </a:defRPr>
            </a:lvl8pPr>
            <a:lvl9pPr lvl="8" rtl="0" algn="r">
              <a:buNone/>
              <a:defRPr sz="1200">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7">
          <p15:clr>
            <a:srgbClr val="EA4335"/>
          </p15:clr>
        </p15:guide>
        <p15:guide id="2" pos="432">
          <p15:clr>
            <a:srgbClr val="C9DAF8"/>
          </p15:clr>
        </p15:guide>
        <p15:guide id="3" orient="horz" pos="167">
          <p15:clr>
            <a:srgbClr val="EA4335"/>
          </p15:clr>
        </p15:guide>
        <p15:guide id="4" orient="horz" pos="426">
          <p15:clr>
            <a:srgbClr val="C9DAF8"/>
          </p15:clr>
        </p15:guide>
        <p15:guide id="5" pos="472">
          <p15:clr>
            <a:srgbClr val="C9DAF8"/>
          </p15:clr>
        </p15:guide>
        <p15:guide id="6" pos="737">
          <p15:clr>
            <a:srgbClr val="CFE2F3"/>
          </p15:clr>
        </p15:guide>
        <p15:guide id="7" pos="778">
          <p15:clr>
            <a:srgbClr val="C9DAF8"/>
          </p15:clr>
        </p15:guide>
        <p15:guide id="8" pos="1037">
          <p15:clr>
            <a:srgbClr val="C9DAF8"/>
          </p15:clr>
        </p15:guide>
        <p15:guide id="9" pos="1077">
          <p15:clr>
            <a:srgbClr val="C9DAF8"/>
          </p15:clr>
        </p15:guide>
        <p15:guide id="10" pos="1342">
          <p15:clr>
            <a:srgbClr val="C9DAF8"/>
          </p15:clr>
        </p15:guide>
        <p15:guide id="11" pos="1382">
          <p15:clr>
            <a:srgbClr val="C9DAF8"/>
          </p15:clr>
        </p15:guide>
        <p15:guide id="12" pos="1647">
          <p15:clr>
            <a:srgbClr val="C9DAF8"/>
          </p15:clr>
        </p15:guide>
        <p15:guide id="13" pos="1688">
          <p15:clr>
            <a:srgbClr val="C9DAF8"/>
          </p15:clr>
        </p15:guide>
        <p15:guide id="14" pos="1953">
          <p15:clr>
            <a:srgbClr val="C9DAF8"/>
          </p15:clr>
        </p15:guide>
        <p15:guide id="15" pos="1993">
          <p15:clr>
            <a:srgbClr val="C9DAF8"/>
          </p15:clr>
        </p15:guide>
        <p15:guide id="16" pos="2252">
          <p15:clr>
            <a:srgbClr val="C9DAF8"/>
          </p15:clr>
        </p15:guide>
        <p15:guide id="17" pos="2292">
          <p15:clr>
            <a:srgbClr val="C9DAF8"/>
          </p15:clr>
        </p15:guide>
        <p15:guide id="18" pos="2557">
          <p15:clr>
            <a:srgbClr val="C9DAF8"/>
          </p15:clr>
        </p15:guide>
        <p15:guide id="19" pos="2598">
          <p15:clr>
            <a:srgbClr val="C9DAF8"/>
          </p15:clr>
        </p15:guide>
        <p15:guide id="20" pos="2863">
          <p15:clr>
            <a:srgbClr val="C9DAF8"/>
          </p15:clr>
        </p15:guide>
        <p15:guide id="21" pos="2903">
          <p15:clr>
            <a:srgbClr val="C9DAF8"/>
          </p15:clr>
        </p15:guide>
        <p15:guide id="22" pos="3162">
          <p15:clr>
            <a:srgbClr val="C9DAF8"/>
          </p15:clr>
        </p15:guide>
        <p15:guide id="23" pos="3203">
          <p15:clr>
            <a:srgbClr val="C9DAF8"/>
          </p15:clr>
        </p15:guide>
        <p15:guide id="24" pos="3468">
          <p15:clr>
            <a:srgbClr val="C9DAF8"/>
          </p15:clr>
        </p15:guide>
        <p15:guide id="25" pos="3508">
          <p15:clr>
            <a:srgbClr val="C9DAF8"/>
          </p15:clr>
        </p15:guide>
        <p15:guide id="26" pos="3767">
          <p15:clr>
            <a:srgbClr val="C9DAF8"/>
          </p15:clr>
        </p15:guide>
        <p15:guide id="27" pos="3807">
          <p15:clr>
            <a:srgbClr val="C9DAF8"/>
          </p15:clr>
        </p15:guide>
        <p15:guide id="28" pos="4072">
          <p15:clr>
            <a:srgbClr val="C9DAF8"/>
          </p15:clr>
        </p15:guide>
        <p15:guide id="29" pos="4113">
          <p15:clr>
            <a:srgbClr val="C9DAF8"/>
          </p15:clr>
        </p15:guide>
        <p15:guide id="30" pos="4378">
          <p15:clr>
            <a:srgbClr val="C9DAF8"/>
          </p15:clr>
        </p15:guide>
        <p15:guide id="31" pos="4418">
          <p15:clr>
            <a:srgbClr val="C9DAF8"/>
          </p15:clr>
        </p15:guide>
        <p15:guide id="32" pos="4677">
          <p15:clr>
            <a:srgbClr val="C9DAF8"/>
          </p15:clr>
        </p15:guide>
        <p15:guide id="33" pos="4717">
          <p15:clr>
            <a:srgbClr val="C9DAF8"/>
          </p15:clr>
        </p15:guide>
        <p15:guide id="34" pos="4982">
          <p15:clr>
            <a:srgbClr val="C9DAF8"/>
          </p15:clr>
        </p15:guide>
        <p15:guide id="35" pos="5023">
          <p15:clr>
            <a:srgbClr val="C9DAF8"/>
          </p15:clr>
        </p15:guide>
        <p15:guide id="36" pos="5288">
          <p15:clr>
            <a:srgbClr val="C9DAF8"/>
          </p15:clr>
        </p15:guide>
        <p15:guide id="37" pos="5328">
          <p15:clr>
            <a:srgbClr val="C9DAF8"/>
          </p15:clr>
        </p15:guide>
        <p15:guide id="38" pos="5593">
          <p15:clr>
            <a:srgbClr val="FF0000"/>
          </p15:clr>
        </p15:guide>
        <p15:guide id="39" orient="horz" pos="461">
          <p15:clr>
            <a:srgbClr val="FF0000"/>
          </p15:clr>
        </p15:guide>
        <p15:guide id="40" orient="horz" pos="720">
          <p15:clr>
            <a:srgbClr val="C9DAF8"/>
          </p15:clr>
        </p15:guide>
        <p15:guide id="41" orient="horz" pos="760">
          <p15:clr>
            <a:srgbClr val="C9DAF8"/>
          </p15:clr>
        </p15:guide>
        <p15:guide id="42" orient="horz" pos="1014">
          <p15:clr>
            <a:srgbClr val="C9DAF8"/>
          </p15:clr>
        </p15:guide>
        <p15:guide id="43" orient="horz" pos="1054">
          <p15:clr>
            <a:srgbClr val="C9DAF8"/>
          </p15:clr>
        </p15:guide>
        <p15:guide id="44" orient="horz" pos="1308">
          <p15:clr>
            <a:srgbClr val="CFE2F3"/>
          </p15:clr>
        </p15:guide>
        <p15:guide id="45" orient="horz" pos="1348">
          <p15:clr>
            <a:srgbClr val="CFE2F3"/>
          </p15:clr>
        </p15:guide>
        <p15:guide id="46" orient="horz" pos="1601">
          <p15:clr>
            <a:srgbClr val="C9DAF8"/>
          </p15:clr>
        </p15:guide>
        <p15:guide id="47" orient="horz" pos="1642">
          <p15:clr>
            <a:srgbClr val="C9DAF8"/>
          </p15:clr>
        </p15:guide>
        <p15:guide id="48" orient="horz" pos="1895">
          <p15:clr>
            <a:srgbClr val="C9DAF8"/>
          </p15:clr>
        </p15:guide>
        <p15:guide id="49" orient="horz" pos="1935">
          <p15:clr>
            <a:srgbClr val="C9DAF8"/>
          </p15:clr>
        </p15:guide>
        <p15:guide id="50" orient="horz" pos="2189">
          <p15:clr>
            <a:srgbClr val="C9DAF8"/>
          </p15:clr>
        </p15:guide>
        <p15:guide id="51" orient="horz" pos="2229">
          <p15:clr>
            <a:srgbClr val="C9DAF8"/>
          </p15:clr>
        </p15:guide>
        <p15:guide id="52" orient="horz" pos="2483">
          <p15:clr>
            <a:srgbClr val="C9DAF8"/>
          </p15:clr>
        </p15:guide>
        <p15:guide id="53" orient="horz" pos="2523">
          <p15:clr>
            <a:srgbClr val="C9DAF8"/>
          </p15:clr>
        </p15:guide>
        <p15:guide id="54" orient="horz" pos="2776">
          <p15:clr>
            <a:srgbClr val="EA4335"/>
          </p15:clr>
        </p15:guide>
        <p15:guide id="55" orient="horz" pos="2817">
          <p15:clr>
            <a:srgbClr val="C9DAF8"/>
          </p15:clr>
        </p15:guide>
        <p15:guide id="56" orient="horz" pos="307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9" name="Google Shape;26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70" name="Google Shape;27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336" name="Shape 336"/>
        <p:cNvGrpSpPr/>
        <p:nvPr/>
      </p:nvGrpSpPr>
      <p:grpSpPr>
        <a:xfrm>
          <a:off x="0" y="0"/>
          <a:ext cx="0" cy="0"/>
          <a:chOff x="0" y="0"/>
          <a:chExt cx="0" cy="0"/>
        </a:xfrm>
      </p:grpSpPr>
      <p:sp>
        <p:nvSpPr>
          <p:cNvPr id="337" name="Google Shape;337;p51"/>
          <p:cNvSpPr txBox="1"/>
          <p:nvPr>
            <p:ph type="title"/>
          </p:nvPr>
        </p:nvSpPr>
        <p:spPr>
          <a:xfrm>
            <a:off x="273550" y="273550"/>
            <a:ext cx="8596200" cy="8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1pPr>
            <a:lvl2pPr lvl="1"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2pPr>
            <a:lvl3pPr lvl="2"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3pPr>
            <a:lvl4pPr lvl="3"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4pPr>
            <a:lvl5pPr lvl="4"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5pPr>
            <a:lvl6pPr lvl="5"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6pPr>
            <a:lvl7pPr lvl="6"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7pPr>
            <a:lvl8pPr lvl="7"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8pPr>
            <a:lvl9pPr lvl="8"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9pPr>
          </a:lstStyle>
          <a:p/>
        </p:txBody>
      </p:sp>
      <p:sp>
        <p:nvSpPr>
          <p:cNvPr id="338" name="Google Shape;338;p51"/>
          <p:cNvSpPr txBox="1"/>
          <p:nvPr>
            <p:ph idx="1" type="body"/>
          </p:nvPr>
        </p:nvSpPr>
        <p:spPr>
          <a:xfrm>
            <a:off x="273550" y="1206275"/>
            <a:ext cx="8596200" cy="32019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2pPr>
            <a:lvl3pPr indent="-317500" lvl="2" marL="13716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3pPr>
            <a:lvl4pPr indent="-317500" lvl="3" marL="18288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4pPr>
            <a:lvl5pPr indent="-317500" lvl="4" marL="22860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5pPr>
            <a:lvl6pPr indent="-317500" lvl="5" marL="27432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6pPr>
            <a:lvl7pPr indent="-317500" lvl="6" marL="32004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7pPr>
            <a:lvl8pPr indent="-317500" lvl="7" marL="36576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8pPr>
            <a:lvl9pPr indent="-317500" lvl="8" marL="4114800" rtl="0">
              <a:lnSpc>
                <a:spcPct val="115000"/>
              </a:lnSpc>
              <a:spcBef>
                <a:spcPts val="1600"/>
              </a:spcBef>
              <a:spcAft>
                <a:spcPts val="1600"/>
              </a:spcAft>
              <a:buClr>
                <a:schemeClr val="dk1"/>
              </a:buClr>
              <a:buSzPts val="1400"/>
              <a:buFont typeface="Arimo"/>
              <a:buChar char="∙"/>
              <a:defRPr sz="14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7">
          <p15:clr>
            <a:srgbClr val="EA4335"/>
          </p15:clr>
        </p15:guide>
        <p15:guide id="2" pos="432">
          <p15:clr>
            <a:srgbClr val="C9DAF8"/>
          </p15:clr>
        </p15:guide>
        <p15:guide id="3" orient="horz" pos="167">
          <p15:clr>
            <a:srgbClr val="EA4335"/>
          </p15:clr>
        </p15:guide>
        <p15:guide id="4" orient="horz" pos="426">
          <p15:clr>
            <a:srgbClr val="C9DAF8"/>
          </p15:clr>
        </p15:guide>
        <p15:guide id="5" pos="472">
          <p15:clr>
            <a:srgbClr val="C9DAF8"/>
          </p15:clr>
        </p15:guide>
        <p15:guide id="6" pos="737">
          <p15:clr>
            <a:srgbClr val="CFE2F3"/>
          </p15:clr>
        </p15:guide>
        <p15:guide id="7" pos="778">
          <p15:clr>
            <a:srgbClr val="C9DAF8"/>
          </p15:clr>
        </p15:guide>
        <p15:guide id="8" pos="1037">
          <p15:clr>
            <a:srgbClr val="C9DAF8"/>
          </p15:clr>
        </p15:guide>
        <p15:guide id="9" pos="1077">
          <p15:clr>
            <a:srgbClr val="C9DAF8"/>
          </p15:clr>
        </p15:guide>
        <p15:guide id="10" pos="1342">
          <p15:clr>
            <a:srgbClr val="C9DAF8"/>
          </p15:clr>
        </p15:guide>
        <p15:guide id="11" pos="1382">
          <p15:clr>
            <a:srgbClr val="C9DAF8"/>
          </p15:clr>
        </p15:guide>
        <p15:guide id="12" pos="1647">
          <p15:clr>
            <a:srgbClr val="C9DAF8"/>
          </p15:clr>
        </p15:guide>
        <p15:guide id="13" pos="1688">
          <p15:clr>
            <a:srgbClr val="C9DAF8"/>
          </p15:clr>
        </p15:guide>
        <p15:guide id="14" pos="1953">
          <p15:clr>
            <a:srgbClr val="C9DAF8"/>
          </p15:clr>
        </p15:guide>
        <p15:guide id="15" pos="1993">
          <p15:clr>
            <a:srgbClr val="C9DAF8"/>
          </p15:clr>
        </p15:guide>
        <p15:guide id="16" pos="2252">
          <p15:clr>
            <a:srgbClr val="C9DAF8"/>
          </p15:clr>
        </p15:guide>
        <p15:guide id="17" pos="2292">
          <p15:clr>
            <a:srgbClr val="C9DAF8"/>
          </p15:clr>
        </p15:guide>
        <p15:guide id="18" pos="2557">
          <p15:clr>
            <a:srgbClr val="C9DAF8"/>
          </p15:clr>
        </p15:guide>
        <p15:guide id="19" pos="2598">
          <p15:clr>
            <a:srgbClr val="C9DAF8"/>
          </p15:clr>
        </p15:guide>
        <p15:guide id="20" pos="2863">
          <p15:clr>
            <a:srgbClr val="C9DAF8"/>
          </p15:clr>
        </p15:guide>
        <p15:guide id="21" pos="2903">
          <p15:clr>
            <a:srgbClr val="C9DAF8"/>
          </p15:clr>
        </p15:guide>
        <p15:guide id="22" pos="3162">
          <p15:clr>
            <a:srgbClr val="C9DAF8"/>
          </p15:clr>
        </p15:guide>
        <p15:guide id="23" pos="3203">
          <p15:clr>
            <a:srgbClr val="C9DAF8"/>
          </p15:clr>
        </p15:guide>
        <p15:guide id="24" pos="3468">
          <p15:clr>
            <a:srgbClr val="C9DAF8"/>
          </p15:clr>
        </p15:guide>
        <p15:guide id="25" pos="3508">
          <p15:clr>
            <a:srgbClr val="C9DAF8"/>
          </p15:clr>
        </p15:guide>
        <p15:guide id="26" pos="3767">
          <p15:clr>
            <a:srgbClr val="C9DAF8"/>
          </p15:clr>
        </p15:guide>
        <p15:guide id="27" pos="3807">
          <p15:clr>
            <a:srgbClr val="C9DAF8"/>
          </p15:clr>
        </p15:guide>
        <p15:guide id="28" pos="4072">
          <p15:clr>
            <a:srgbClr val="C9DAF8"/>
          </p15:clr>
        </p15:guide>
        <p15:guide id="29" pos="4113">
          <p15:clr>
            <a:srgbClr val="C9DAF8"/>
          </p15:clr>
        </p15:guide>
        <p15:guide id="30" pos="4378">
          <p15:clr>
            <a:srgbClr val="C9DAF8"/>
          </p15:clr>
        </p15:guide>
        <p15:guide id="31" pos="4418">
          <p15:clr>
            <a:srgbClr val="C9DAF8"/>
          </p15:clr>
        </p15:guide>
        <p15:guide id="32" pos="4677">
          <p15:clr>
            <a:srgbClr val="C9DAF8"/>
          </p15:clr>
        </p15:guide>
        <p15:guide id="33" pos="4717">
          <p15:clr>
            <a:srgbClr val="C9DAF8"/>
          </p15:clr>
        </p15:guide>
        <p15:guide id="34" pos="4982">
          <p15:clr>
            <a:srgbClr val="C9DAF8"/>
          </p15:clr>
        </p15:guide>
        <p15:guide id="35" pos="5023">
          <p15:clr>
            <a:srgbClr val="C9DAF8"/>
          </p15:clr>
        </p15:guide>
        <p15:guide id="36" pos="5288">
          <p15:clr>
            <a:srgbClr val="C9DAF8"/>
          </p15:clr>
        </p15:guide>
        <p15:guide id="37" pos="5328">
          <p15:clr>
            <a:srgbClr val="C9DAF8"/>
          </p15:clr>
        </p15:guide>
        <p15:guide id="38" pos="5593">
          <p15:clr>
            <a:srgbClr val="FF0000"/>
          </p15:clr>
        </p15:guide>
        <p15:guide id="39" orient="horz" pos="461">
          <p15:clr>
            <a:srgbClr val="FF0000"/>
          </p15:clr>
        </p15:guide>
        <p15:guide id="40" orient="horz" pos="720">
          <p15:clr>
            <a:srgbClr val="C9DAF8"/>
          </p15:clr>
        </p15:guide>
        <p15:guide id="41" orient="horz" pos="760">
          <p15:clr>
            <a:srgbClr val="C9DAF8"/>
          </p15:clr>
        </p15:guide>
        <p15:guide id="42" orient="horz" pos="1014">
          <p15:clr>
            <a:srgbClr val="C9DAF8"/>
          </p15:clr>
        </p15:guide>
        <p15:guide id="43" orient="horz" pos="1054">
          <p15:clr>
            <a:srgbClr val="C9DAF8"/>
          </p15:clr>
        </p15:guide>
        <p15:guide id="44" orient="horz" pos="1308">
          <p15:clr>
            <a:srgbClr val="CFE2F3"/>
          </p15:clr>
        </p15:guide>
        <p15:guide id="45" orient="horz" pos="1348">
          <p15:clr>
            <a:srgbClr val="CFE2F3"/>
          </p15:clr>
        </p15:guide>
        <p15:guide id="46" orient="horz" pos="1601">
          <p15:clr>
            <a:srgbClr val="C9DAF8"/>
          </p15:clr>
        </p15:guide>
        <p15:guide id="47" orient="horz" pos="1642">
          <p15:clr>
            <a:srgbClr val="C9DAF8"/>
          </p15:clr>
        </p15:guide>
        <p15:guide id="48" orient="horz" pos="1895">
          <p15:clr>
            <a:srgbClr val="C9DAF8"/>
          </p15:clr>
        </p15:guide>
        <p15:guide id="49" orient="horz" pos="1935">
          <p15:clr>
            <a:srgbClr val="C9DAF8"/>
          </p15:clr>
        </p15:guide>
        <p15:guide id="50" orient="horz" pos="2189">
          <p15:clr>
            <a:srgbClr val="C9DAF8"/>
          </p15:clr>
        </p15:guide>
        <p15:guide id="51" orient="horz" pos="2229">
          <p15:clr>
            <a:srgbClr val="C9DAF8"/>
          </p15:clr>
        </p15:guide>
        <p15:guide id="52" orient="horz" pos="2483">
          <p15:clr>
            <a:srgbClr val="C9DAF8"/>
          </p15:clr>
        </p15:guide>
        <p15:guide id="53" orient="horz" pos="2523">
          <p15:clr>
            <a:srgbClr val="C9DAF8"/>
          </p15:clr>
        </p15:guide>
        <p15:guide id="54" orient="horz" pos="2776">
          <p15:clr>
            <a:srgbClr val="EA4335"/>
          </p15:clr>
        </p15:guide>
        <p15:guide id="55" orient="horz" pos="2817">
          <p15:clr>
            <a:srgbClr val="C9DAF8"/>
          </p15:clr>
        </p15:guide>
        <p15:guide id="56" orient="horz" pos="307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7" name="Shape 567"/>
        <p:cNvGrpSpPr/>
        <p:nvPr/>
      </p:nvGrpSpPr>
      <p:grpSpPr>
        <a:xfrm>
          <a:off x="0" y="0"/>
          <a:ext cx="0" cy="0"/>
          <a:chOff x="0" y="0"/>
          <a:chExt cx="0" cy="0"/>
        </a:xfrm>
      </p:grpSpPr>
      <p:sp>
        <p:nvSpPr>
          <p:cNvPr id="568" name="Google Shape;568;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9" name="Google Shape;569;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70" name="Google Shape;570;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631" name="Shape 631"/>
        <p:cNvGrpSpPr/>
        <p:nvPr/>
      </p:nvGrpSpPr>
      <p:grpSpPr>
        <a:xfrm>
          <a:off x="0" y="0"/>
          <a:ext cx="0" cy="0"/>
          <a:chOff x="0" y="0"/>
          <a:chExt cx="0" cy="0"/>
        </a:xfrm>
      </p:grpSpPr>
      <p:sp>
        <p:nvSpPr>
          <p:cNvPr id="632" name="Google Shape;632;p86"/>
          <p:cNvSpPr txBox="1"/>
          <p:nvPr>
            <p:ph type="title"/>
          </p:nvPr>
        </p:nvSpPr>
        <p:spPr>
          <a:xfrm>
            <a:off x="273550" y="273550"/>
            <a:ext cx="8596200" cy="86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1pPr>
            <a:lvl2pPr lvl="1"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2pPr>
            <a:lvl3pPr lvl="2"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3pPr>
            <a:lvl4pPr lvl="3"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4pPr>
            <a:lvl5pPr lvl="4"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5pPr>
            <a:lvl6pPr lvl="5"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6pPr>
            <a:lvl7pPr lvl="6"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7pPr>
            <a:lvl8pPr lvl="7"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8pPr>
            <a:lvl9pPr lvl="8" marR="0" rtl="0" algn="l">
              <a:lnSpc>
                <a:spcPct val="100000"/>
              </a:lnSpc>
              <a:spcBef>
                <a:spcPts val="0"/>
              </a:spcBef>
              <a:spcAft>
                <a:spcPts val="0"/>
              </a:spcAft>
              <a:buClr>
                <a:schemeClr val="dk1"/>
              </a:buClr>
              <a:buSzPts val="2800"/>
              <a:buFont typeface="Arimo"/>
              <a:buNone/>
              <a:defRPr b="0" i="0" sz="2800" u="none" cap="none" strike="noStrike">
                <a:solidFill>
                  <a:schemeClr val="dk1"/>
                </a:solidFill>
                <a:latin typeface="Arimo"/>
                <a:ea typeface="Arimo"/>
                <a:cs typeface="Arimo"/>
                <a:sym typeface="Arimo"/>
              </a:defRPr>
            </a:lvl9pPr>
          </a:lstStyle>
          <a:p/>
        </p:txBody>
      </p:sp>
      <p:sp>
        <p:nvSpPr>
          <p:cNvPr id="633" name="Google Shape;633;p86"/>
          <p:cNvSpPr txBox="1"/>
          <p:nvPr>
            <p:ph idx="1" type="body"/>
          </p:nvPr>
        </p:nvSpPr>
        <p:spPr>
          <a:xfrm>
            <a:off x="273550" y="1206275"/>
            <a:ext cx="8596200" cy="3201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dk1"/>
              </a:buClr>
              <a:buSzPts val="1800"/>
              <a:buFont typeface="Arimo"/>
              <a:buChar char="—"/>
              <a:defRPr b="0" i="0" sz="1800" u="none" cap="none" strike="noStrike">
                <a:solidFill>
                  <a:schemeClr val="dk1"/>
                </a:solidFill>
                <a:latin typeface="Arimo"/>
                <a:ea typeface="Arimo"/>
                <a:cs typeface="Arimo"/>
                <a:sym typeface="Arimo"/>
              </a:defRPr>
            </a:lvl1pPr>
            <a:lvl2pPr indent="-317500" lvl="1" marL="9144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2pPr>
            <a:lvl3pPr indent="-317500" lvl="2" marL="13716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3pPr>
            <a:lvl4pPr indent="-317500" lvl="3" marL="18288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4pPr>
            <a:lvl5pPr indent="-317500" lvl="4" marL="22860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5pPr>
            <a:lvl6pPr indent="-317500" lvl="5" marL="27432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6pPr>
            <a:lvl7pPr indent="-317500" lvl="6" marL="32004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7pPr>
            <a:lvl8pPr indent="-317500" lvl="7" marL="3657600" marR="0" rtl="0" algn="l">
              <a:lnSpc>
                <a:spcPct val="115000"/>
              </a:lnSpc>
              <a:spcBef>
                <a:spcPts val="160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8pPr>
            <a:lvl9pPr indent="-317500" lvl="8" marL="4114800" marR="0" rtl="0" algn="l">
              <a:lnSpc>
                <a:spcPct val="115000"/>
              </a:lnSpc>
              <a:spcBef>
                <a:spcPts val="1600"/>
              </a:spcBef>
              <a:spcAft>
                <a:spcPts val="1600"/>
              </a:spcAft>
              <a:buClr>
                <a:schemeClr val="dk1"/>
              </a:buClr>
              <a:buSzPts val="1400"/>
              <a:buFont typeface="Arimo"/>
              <a:buChar char="∙"/>
              <a:defRPr b="0" i="0" sz="14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7">
          <p15:clr>
            <a:srgbClr val="EA4335"/>
          </p15:clr>
        </p15:guide>
        <p15:guide id="2" pos="432">
          <p15:clr>
            <a:srgbClr val="C9DAF8"/>
          </p15:clr>
        </p15:guide>
        <p15:guide id="3" orient="horz" pos="167">
          <p15:clr>
            <a:srgbClr val="EA4335"/>
          </p15:clr>
        </p15:guide>
        <p15:guide id="4" orient="horz" pos="426">
          <p15:clr>
            <a:srgbClr val="C9DAF8"/>
          </p15:clr>
        </p15:guide>
        <p15:guide id="5" pos="472">
          <p15:clr>
            <a:srgbClr val="C9DAF8"/>
          </p15:clr>
        </p15:guide>
        <p15:guide id="6" pos="737">
          <p15:clr>
            <a:srgbClr val="CFE2F3"/>
          </p15:clr>
        </p15:guide>
        <p15:guide id="7" pos="778">
          <p15:clr>
            <a:srgbClr val="C9DAF8"/>
          </p15:clr>
        </p15:guide>
        <p15:guide id="8" pos="1037">
          <p15:clr>
            <a:srgbClr val="C9DAF8"/>
          </p15:clr>
        </p15:guide>
        <p15:guide id="9" pos="1077">
          <p15:clr>
            <a:srgbClr val="C9DAF8"/>
          </p15:clr>
        </p15:guide>
        <p15:guide id="10" pos="1342">
          <p15:clr>
            <a:srgbClr val="C9DAF8"/>
          </p15:clr>
        </p15:guide>
        <p15:guide id="11" pos="1382">
          <p15:clr>
            <a:srgbClr val="C9DAF8"/>
          </p15:clr>
        </p15:guide>
        <p15:guide id="12" pos="1647">
          <p15:clr>
            <a:srgbClr val="C9DAF8"/>
          </p15:clr>
        </p15:guide>
        <p15:guide id="13" pos="1688">
          <p15:clr>
            <a:srgbClr val="C9DAF8"/>
          </p15:clr>
        </p15:guide>
        <p15:guide id="14" pos="1953">
          <p15:clr>
            <a:srgbClr val="C9DAF8"/>
          </p15:clr>
        </p15:guide>
        <p15:guide id="15" pos="1993">
          <p15:clr>
            <a:srgbClr val="C9DAF8"/>
          </p15:clr>
        </p15:guide>
        <p15:guide id="16" pos="2252">
          <p15:clr>
            <a:srgbClr val="C9DAF8"/>
          </p15:clr>
        </p15:guide>
        <p15:guide id="17" pos="2292">
          <p15:clr>
            <a:srgbClr val="C9DAF8"/>
          </p15:clr>
        </p15:guide>
        <p15:guide id="18" pos="2557">
          <p15:clr>
            <a:srgbClr val="C9DAF8"/>
          </p15:clr>
        </p15:guide>
        <p15:guide id="19" pos="2598">
          <p15:clr>
            <a:srgbClr val="C9DAF8"/>
          </p15:clr>
        </p15:guide>
        <p15:guide id="20" pos="2863">
          <p15:clr>
            <a:srgbClr val="C9DAF8"/>
          </p15:clr>
        </p15:guide>
        <p15:guide id="21" pos="2903">
          <p15:clr>
            <a:srgbClr val="C9DAF8"/>
          </p15:clr>
        </p15:guide>
        <p15:guide id="22" pos="3162">
          <p15:clr>
            <a:srgbClr val="C9DAF8"/>
          </p15:clr>
        </p15:guide>
        <p15:guide id="23" pos="3203">
          <p15:clr>
            <a:srgbClr val="C9DAF8"/>
          </p15:clr>
        </p15:guide>
        <p15:guide id="24" pos="3468">
          <p15:clr>
            <a:srgbClr val="C9DAF8"/>
          </p15:clr>
        </p15:guide>
        <p15:guide id="25" pos="3508">
          <p15:clr>
            <a:srgbClr val="C9DAF8"/>
          </p15:clr>
        </p15:guide>
        <p15:guide id="26" pos="3767">
          <p15:clr>
            <a:srgbClr val="C9DAF8"/>
          </p15:clr>
        </p15:guide>
        <p15:guide id="27" pos="3807">
          <p15:clr>
            <a:srgbClr val="C9DAF8"/>
          </p15:clr>
        </p15:guide>
        <p15:guide id="28" pos="4072">
          <p15:clr>
            <a:srgbClr val="C9DAF8"/>
          </p15:clr>
        </p15:guide>
        <p15:guide id="29" pos="4113">
          <p15:clr>
            <a:srgbClr val="C9DAF8"/>
          </p15:clr>
        </p15:guide>
        <p15:guide id="30" pos="4378">
          <p15:clr>
            <a:srgbClr val="C9DAF8"/>
          </p15:clr>
        </p15:guide>
        <p15:guide id="31" pos="4418">
          <p15:clr>
            <a:srgbClr val="C9DAF8"/>
          </p15:clr>
        </p15:guide>
        <p15:guide id="32" pos="4677">
          <p15:clr>
            <a:srgbClr val="C9DAF8"/>
          </p15:clr>
        </p15:guide>
        <p15:guide id="33" pos="4717">
          <p15:clr>
            <a:srgbClr val="C9DAF8"/>
          </p15:clr>
        </p15:guide>
        <p15:guide id="34" pos="4982">
          <p15:clr>
            <a:srgbClr val="C9DAF8"/>
          </p15:clr>
        </p15:guide>
        <p15:guide id="35" pos="5023">
          <p15:clr>
            <a:srgbClr val="C9DAF8"/>
          </p15:clr>
        </p15:guide>
        <p15:guide id="36" pos="5288">
          <p15:clr>
            <a:srgbClr val="C9DAF8"/>
          </p15:clr>
        </p15:guide>
        <p15:guide id="37" pos="5328">
          <p15:clr>
            <a:srgbClr val="C9DAF8"/>
          </p15:clr>
        </p15:guide>
        <p15:guide id="38" pos="5593">
          <p15:clr>
            <a:srgbClr val="FF0000"/>
          </p15:clr>
        </p15:guide>
        <p15:guide id="39" orient="horz" pos="461">
          <p15:clr>
            <a:srgbClr val="FF0000"/>
          </p15:clr>
        </p15:guide>
        <p15:guide id="40" orient="horz" pos="720">
          <p15:clr>
            <a:srgbClr val="C9DAF8"/>
          </p15:clr>
        </p15:guide>
        <p15:guide id="41" orient="horz" pos="760">
          <p15:clr>
            <a:srgbClr val="C9DAF8"/>
          </p15:clr>
        </p15:guide>
        <p15:guide id="42" orient="horz" pos="1014">
          <p15:clr>
            <a:srgbClr val="C9DAF8"/>
          </p15:clr>
        </p15:guide>
        <p15:guide id="43" orient="horz" pos="1054">
          <p15:clr>
            <a:srgbClr val="C9DAF8"/>
          </p15:clr>
        </p15:guide>
        <p15:guide id="44" orient="horz" pos="1308">
          <p15:clr>
            <a:srgbClr val="CFE2F3"/>
          </p15:clr>
        </p15:guide>
        <p15:guide id="45" orient="horz" pos="1348">
          <p15:clr>
            <a:srgbClr val="CFE2F3"/>
          </p15:clr>
        </p15:guide>
        <p15:guide id="46" orient="horz" pos="1601">
          <p15:clr>
            <a:srgbClr val="C9DAF8"/>
          </p15:clr>
        </p15:guide>
        <p15:guide id="47" orient="horz" pos="1642">
          <p15:clr>
            <a:srgbClr val="C9DAF8"/>
          </p15:clr>
        </p15:guide>
        <p15:guide id="48" orient="horz" pos="1895">
          <p15:clr>
            <a:srgbClr val="C9DAF8"/>
          </p15:clr>
        </p15:guide>
        <p15:guide id="49" orient="horz" pos="1935">
          <p15:clr>
            <a:srgbClr val="C9DAF8"/>
          </p15:clr>
        </p15:guide>
        <p15:guide id="50" orient="horz" pos="2189">
          <p15:clr>
            <a:srgbClr val="C9DAF8"/>
          </p15:clr>
        </p15:guide>
        <p15:guide id="51" orient="horz" pos="2229">
          <p15:clr>
            <a:srgbClr val="C9DAF8"/>
          </p15:clr>
        </p15:guide>
        <p15:guide id="52" orient="horz" pos="2483">
          <p15:clr>
            <a:srgbClr val="C9DAF8"/>
          </p15:clr>
        </p15:guide>
        <p15:guide id="53" orient="horz" pos="2523">
          <p15:clr>
            <a:srgbClr val="C9DAF8"/>
          </p15:clr>
        </p15:guide>
        <p15:guide id="54" orient="horz" pos="2776">
          <p15:clr>
            <a:srgbClr val="EA4335"/>
          </p15:clr>
        </p15:guide>
        <p15:guide id="55" orient="horz" pos="2817">
          <p15:clr>
            <a:srgbClr val="C9DAF8"/>
          </p15:clr>
        </p15:guide>
        <p15:guide id="56" orient="horz" pos="307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862" name="Shape 862"/>
        <p:cNvGrpSpPr/>
        <p:nvPr/>
      </p:nvGrpSpPr>
      <p:grpSpPr>
        <a:xfrm>
          <a:off x="0" y="0"/>
          <a:ext cx="0" cy="0"/>
          <a:chOff x="0" y="0"/>
          <a:chExt cx="0" cy="0"/>
        </a:xfrm>
      </p:grpSpPr>
      <p:sp>
        <p:nvSpPr>
          <p:cNvPr id="863" name="Google Shape;863;p107"/>
          <p:cNvSpPr txBox="1"/>
          <p:nvPr>
            <p:ph type="title"/>
          </p:nvPr>
        </p:nvSpPr>
        <p:spPr>
          <a:xfrm>
            <a:off x="273550" y="273550"/>
            <a:ext cx="8596200" cy="8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1pPr>
            <a:lvl2pPr lvl="1"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2pPr>
            <a:lvl3pPr lvl="2"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3pPr>
            <a:lvl4pPr lvl="3"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4pPr>
            <a:lvl5pPr lvl="4"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5pPr>
            <a:lvl6pPr lvl="5"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6pPr>
            <a:lvl7pPr lvl="6"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7pPr>
            <a:lvl8pPr lvl="7"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8pPr>
            <a:lvl9pPr lvl="8" rtl="0">
              <a:spcBef>
                <a:spcPts val="0"/>
              </a:spcBef>
              <a:spcAft>
                <a:spcPts val="0"/>
              </a:spcAft>
              <a:buClr>
                <a:schemeClr val="dk1"/>
              </a:buClr>
              <a:buSzPts val="2800"/>
              <a:buFont typeface="Arimo"/>
              <a:buNone/>
              <a:defRPr sz="2800">
                <a:solidFill>
                  <a:schemeClr val="dk1"/>
                </a:solidFill>
                <a:latin typeface="Arimo"/>
                <a:ea typeface="Arimo"/>
                <a:cs typeface="Arimo"/>
                <a:sym typeface="Arimo"/>
              </a:defRPr>
            </a:lvl9pPr>
          </a:lstStyle>
          <a:p/>
        </p:txBody>
      </p:sp>
      <p:sp>
        <p:nvSpPr>
          <p:cNvPr id="864" name="Google Shape;864;p107"/>
          <p:cNvSpPr txBox="1"/>
          <p:nvPr>
            <p:ph idx="1" type="body"/>
          </p:nvPr>
        </p:nvSpPr>
        <p:spPr>
          <a:xfrm>
            <a:off x="273550" y="1206275"/>
            <a:ext cx="8596200" cy="32019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2pPr>
            <a:lvl3pPr indent="-317500" lvl="2" marL="13716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3pPr>
            <a:lvl4pPr indent="-317500" lvl="3" marL="18288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4pPr>
            <a:lvl5pPr indent="-317500" lvl="4" marL="22860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5pPr>
            <a:lvl6pPr indent="-317500" lvl="5" marL="27432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6pPr>
            <a:lvl7pPr indent="-317500" lvl="6" marL="32004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7pPr>
            <a:lvl8pPr indent="-317500" lvl="7" marL="3657600" rtl="0">
              <a:lnSpc>
                <a:spcPct val="115000"/>
              </a:lnSpc>
              <a:spcBef>
                <a:spcPts val="1600"/>
              </a:spcBef>
              <a:spcAft>
                <a:spcPts val="0"/>
              </a:spcAft>
              <a:buClr>
                <a:schemeClr val="dk1"/>
              </a:buClr>
              <a:buSzPts val="1400"/>
              <a:buFont typeface="Arimo"/>
              <a:buChar char="∙"/>
              <a:defRPr sz="1400">
                <a:solidFill>
                  <a:schemeClr val="dk1"/>
                </a:solidFill>
                <a:latin typeface="Arimo"/>
                <a:ea typeface="Arimo"/>
                <a:cs typeface="Arimo"/>
                <a:sym typeface="Arimo"/>
              </a:defRPr>
            </a:lvl8pPr>
            <a:lvl9pPr indent="-317500" lvl="8" marL="4114800" rtl="0">
              <a:lnSpc>
                <a:spcPct val="115000"/>
              </a:lnSpc>
              <a:spcBef>
                <a:spcPts val="1600"/>
              </a:spcBef>
              <a:spcAft>
                <a:spcPts val="1600"/>
              </a:spcAft>
              <a:buClr>
                <a:schemeClr val="dk1"/>
              </a:buClr>
              <a:buSzPts val="1400"/>
              <a:buFont typeface="Arimo"/>
              <a:buChar char="∙"/>
              <a:defRPr sz="14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7">
          <p15:clr>
            <a:srgbClr val="EA4335"/>
          </p15:clr>
        </p15:guide>
        <p15:guide id="2" pos="432">
          <p15:clr>
            <a:srgbClr val="C9DAF8"/>
          </p15:clr>
        </p15:guide>
        <p15:guide id="3" orient="horz" pos="167">
          <p15:clr>
            <a:srgbClr val="EA4335"/>
          </p15:clr>
        </p15:guide>
        <p15:guide id="4" orient="horz" pos="426">
          <p15:clr>
            <a:srgbClr val="C9DAF8"/>
          </p15:clr>
        </p15:guide>
        <p15:guide id="5" pos="472">
          <p15:clr>
            <a:srgbClr val="C9DAF8"/>
          </p15:clr>
        </p15:guide>
        <p15:guide id="6" pos="737">
          <p15:clr>
            <a:srgbClr val="CFE2F3"/>
          </p15:clr>
        </p15:guide>
        <p15:guide id="7" pos="778">
          <p15:clr>
            <a:srgbClr val="C9DAF8"/>
          </p15:clr>
        </p15:guide>
        <p15:guide id="8" pos="1037">
          <p15:clr>
            <a:srgbClr val="C9DAF8"/>
          </p15:clr>
        </p15:guide>
        <p15:guide id="9" pos="1077">
          <p15:clr>
            <a:srgbClr val="C9DAF8"/>
          </p15:clr>
        </p15:guide>
        <p15:guide id="10" pos="1342">
          <p15:clr>
            <a:srgbClr val="C9DAF8"/>
          </p15:clr>
        </p15:guide>
        <p15:guide id="11" pos="1382">
          <p15:clr>
            <a:srgbClr val="C9DAF8"/>
          </p15:clr>
        </p15:guide>
        <p15:guide id="12" pos="1647">
          <p15:clr>
            <a:srgbClr val="C9DAF8"/>
          </p15:clr>
        </p15:guide>
        <p15:guide id="13" pos="1688">
          <p15:clr>
            <a:srgbClr val="C9DAF8"/>
          </p15:clr>
        </p15:guide>
        <p15:guide id="14" pos="1953">
          <p15:clr>
            <a:srgbClr val="C9DAF8"/>
          </p15:clr>
        </p15:guide>
        <p15:guide id="15" pos="1993">
          <p15:clr>
            <a:srgbClr val="C9DAF8"/>
          </p15:clr>
        </p15:guide>
        <p15:guide id="16" pos="2252">
          <p15:clr>
            <a:srgbClr val="C9DAF8"/>
          </p15:clr>
        </p15:guide>
        <p15:guide id="17" pos="2292">
          <p15:clr>
            <a:srgbClr val="C9DAF8"/>
          </p15:clr>
        </p15:guide>
        <p15:guide id="18" pos="2557">
          <p15:clr>
            <a:srgbClr val="C9DAF8"/>
          </p15:clr>
        </p15:guide>
        <p15:guide id="19" pos="2598">
          <p15:clr>
            <a:srgbClr val="C9DAF8"/>
          </p15:clr>
        </p15:guide>
        <p15:guide id="20" pos="2863">
          <p15:clr>
            <a:srgbClr val="C9DAF8"/>
          </p15:clr>
        </p15:guide>
        <p15:guide id="21" pos="2903">
          <p15:clr>
            <a:srgbClr val="C9DAF8"/>
          </p15:clr>
        </p15:guide>
        <p15:guide id="22" pos="3162">
          <p15:clr>
            <a:srgbClr val="C9DAF8"/>
          </p15:clr>
        </p15:guide>
        <p15:guide id="23" pos="3203">
          <p15:clr>
            <a:srgbClr val="C9DAF8"/>
          </p15:clr>
        </p15:guide>
        <p15:guide id="24" pos="3468">
          <p15:clr>
            <a:srgbClr val="C9DAF8"/>
          </p15:clr>
        </p15:guide>
        <p15:guide id="25" pos="3508">
          <p15:clr>
            <a:srgbClr val="C9DAF8"/>
          </p15:clr>
        </p15:guide>
        <p15:guide id="26" pos="3767">
          <p15:clr>
            <a:srgbClr val="C9DAF8"/>
          </p15:clr>
        </p15:guide>
        <p15:guide id="27" pos="3807">
          <p15:clr>
            <a:srgbClr val="C9DAF8"/>
          </p15:clr>
        </p15:guide>
        <p15:guide id="28" pos="4072">
          <p15:clr>
            <a:srgbClr val="C9DAF8"/>
          </p15:clr>
        </p15:guide>
        <p15:guide id="29" pos="4113">
          <p15:clr>
            <a:srgbClr val="C9DAF8"/>
          </p15:clr>
        </p15:guide>
        <p15:guide id="30" pos="4378">
          <p15:clr>
            <a:srgbClr val="C9DAF8"/>
          </p15:clr>
        </p15:guide>
        <p15:guide id="31" pos="4418">
          <p15:clr>
            <a:srgbClr val="C9DAF8"/>
          </p15:clr>
        </p15:guide>
        <p15:guide id="32" pos="4677">
          <p15:clr>
            <a:srgbClr val="C9DAF8"/>
          </p15:clr>
        </p15:guide>
        <p15:guide id="33" pos="4717">
          <p15:clr>
            <a:srgbClr val="C9DAF8"/>
          </p15:clr>
        </p15:guide>
        <p15:guide id="34" pos="4982">
          <p15:clr>
            <a:srgbClr val="C9DAF8"/>
          </p15:clr>
        </p15:guide>
        <p15:guide id="35" pos="5023">
          <p15:clr>
            <a:srgbClr val="C9DAF8"/>
          </p15:clr>
        </p15:guide>
        <p15:guide id="36" pos="5288">
          <p15:clr>
            <a:srgbClr val="C9DAF8"/>
          </p15:clr>
        </p15:guide>
        <p15:guide id="37" pos="5328">
          <p15:clr>
            <a:srgbClr val="C9DAF8"/>
          </p15:clr>
        </p15:guide>
        <p15:guide id="38" pos="5593">
          <p15:clr>
            <a:srgbClr val="FF0000"/>
          </p15:clr>
        </p15:guide>
        <p15:guide id="39" orient="horz" pos="461">
          <p15:clr>
            <a:srgbClr val="FF0000"/>
          </p15:clr>
        </p15:guide>
        <p15:guide id="40" orient="horz" pos="720">
          <p15:clr>
            <a:srgbClr val="C9DAF8"/>
          </p15:clr>
        </p15:guide>
        <p15:guide id="41" orient="horz" pos="760">
          <p15:clr>
            <a:srgbClr val="C9DAF8"/>
          </p15:clr>
        </p15:guide>
        <p15:guide id="42" orient="horz" pos="1014">
          <p15:clr>
            <a:srgbClr val="C9DAF8"/>
          </p15:clr>
        </p15:guide>
        <p15:guide id="43" orient="horz" pos="1054">
          <p15:clr>
            <a:srgbClr val="C9DAF8"/>
          </p15:clr>
        </p15:guide>
        <p15:guide id="44" orient="horz" pos="1308">
          <p15:clr>
            <a:srgbClr val="CFE2F3"/>
          </p15:clr>
        </p15:guide>
        <p15:guide id="45" orient="horz" pos="1348">
          <p15:clr>
            <a:srgbClr val="CFE2F3"/>
          </p15:clr>
        </p15:guide>
        <p15:guide id="46" orient="horz" pos="1601">
          <p15:clr>
            <a:srgbClr val="C9DAF8"/>
          </p15:clr>
        </p15:guide>
        <p15:guide id="47" orient="horz" pos="1642">
          <p15:clr>
            <a:srgbClr val="C9DAF8"/>
          </p15:clr>
        </p15:guide>
        <p15:guide id="48" orient="horz" pos="1895">
          <p15:clr>
            <a:srgbClr val="C9DAF8"/>
          </p15:clr>
        </p15:guide>
        <p15:guide id="49" orient="horz" pos="1935">
          <p15:clr>
            <a:srgbClr val="C9DAF8"/>
          </p15:clr>
        </p15:guide>
        <p15:guide id="50" orient="horz" pos="2189">
          <p15:clr>
            <a:srgbClr val="C9DAF8"/>
          </p15:clr>
        </p15:guide>
        <p15:guide id="51" orient="horz" pos="2229">
          <p15:clr>
            <a:srgbClr val="C9DAF8"/>
          </p15:clr>
        </p15:guide>
        <p15:guide id="52" orient="horz" pos="2483">
          <p15:clr>
            <a:srgbClr val="C9DAF8"/>
          </p15:clr>
        </p15:guide>
        <p15:guide id="53" orient="horz" pos="2523">
          <p15:clr>
            <a:srgbClr val="C9DAF8"/>
          </p15:clr>
        </p15:guide>
        <p15:guide id="54" orient="horz" pos="2776">
          <p15:clr>
            <a:srgbClr val="EA4335"/>
          </p15:clr>
        </p15:guide>
        <p15:guide id="55" orient="horz" pos="2817">
          <p15:clr>
            <a:srgbClr val="C9DAF8"/>
          </p15:clr>
        </p15:guide>
        <p15:guide id="56" orient="horz" pos="307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0.xml"/><Relationship Id="rId3" Type="http://schemas.openxmlformats.org/officeDocument/2006/relationships/hyperlink" Target="https://www.cityscapes-dataset.com/" TargetMode="External"/><Relationship Id="rId4" Type="http://schemas.openxmlformats.org/officeDocument/2006/relationships/hyperlink" Target="https://www.cvlibs.net/datasets/kitti/eval_instance_seg.php?benchmark=instanceSeg2015" TargetMode="External"/><Relationship Id="rId5" Type="http://schemas.openxmlformats.org/officeDocument/2006/relationships/image" Target="../media/image57.png"/><Relationship Id="rId6"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4.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8.jpg"/><Relationship Id="rId9" Type="http://schemas.openxmlformats.org/officeDocument/2006/relationships/image" Target="../media/image64.png"/><Relationship Id="rId5" Type="http://schemas.openxmlformats.org/officeDocument/2006/relationships/image" Target="../media/image59.jp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61.png"/><Relationship Id="rId11" Type="http://schemas.openxmlformats.org/officeDocument/2006/relationships/image" Target="../media/image58.jpg"/><Relationship Id="rId10" Type="http://schemas.openxmlformats.org/officeDocument/2006/relationships/image" Target="../media/image50.jpg"/><Relationship Id="rId13" Type="http://schemas.openxmlformats.org/officeDocument/2006/relationships/image" Target="../media/image56.png"/><Relationship Id="rId12" Type="http://schemas.openxmlformats.org/officeDocument/2006/relationships/image" Target="../media/image53.png"/><Relationship Id="rId15" Type="http://schemas.openxmlformats.org/officeDocument/2006/relationships/image" Target="../media/image52.png"/><Relationship Id="rId14" Type="http://schemas.openxmlformats.org/officeDocument/2006/relationships/image" Target="../media/image65.png"/><Relationship Id="rId16"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en.wikipedia.org/wiki/MIT_License" TargetMode="External"/><Relationship Id="rId4" Type="http://schemas.openxmlformats.org/officeDocument/2006/relationships/hyperlink" Target="https://en.wikipedia.org/wiki/Free_software_license" TargetMode="External"/><Relationship Id="rId5" Type="http://schemas.openxmlformats.org/officeDocument/2006/relationships/hyperlink" Target="https://en.wikipedia.org/wiki/End_us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76.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76.png"/><Relationship Id="rId5" Type="http://schemas.openxmlformats.org/officeDocument/2006/relationships/image" Target="../media/image34.png"/><Relationship Id="rId6"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76.png"/><Relationship Id="rId5" Type="http://schemas.openxmlformats.org/officeDocument/2006/relationships/image" Target="../media/image34.png"/><Relationship Id="rId6"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www.serverless.com/" TargetMode="External"/><Relationship Id="rId7" Type="http://schemas.openxmlformats.org/officeDocument/2006/relationships/hyperlink" Target="https://github.com/aws/sagemaker-containers" TargetMode="External"/><Relationship Id="rId8" Type="http://schemas.openxmlformats.org/officeDocument/2006/relationships/hyperlink" Target="https://sagemaker.readthedocs.io/en/stabl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3.xml"/><Relationship Id="rId3" Type="http://schemas.openxmlformats.org/officeDocument/2006/relationships/image" Target="../media/image119.png"/><Relationship Id="rId4" Type="http://schemas.openxmlformats.org/officeDocument/2006/relationships/image" Target="../media/image72.gif"/><Relationship Id="rId5" Type="http://schemas.openxmlformats.org/officeDocument/2006/relationships/image" Target="../media/image73.png"/><Relationship Id="rId6" Type="http://schemas.openxmlformats.org/officeDocument/2006/relationships/image" Target="../media/image7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4.xml"/><Relationship Id="rId3" Type="http://schemas.openxmlformats.org/officeDocument/2006/relationships/image" Target="../media/image74.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image" Target="../media/image38.png"/><Relationship Id="rId5"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 Id="rId3" Type="http://schemas.openxmlformats.org/officeDocument/2006/relationships/image" Target="../media/image7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80.png"/><Relationship Id="rId5"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8.xml"/><Relationship Id="rId3" Type="http://schemas.openxmlformats.org/officeDocument/2006/relationships/image" Target="../media/image84.jpg"/><Relationship Id="rId4" Type="http://schemas.openxmlformats.org/officeDocument/2006/relationships/image" Target="../media/image82.png"/><Relationship Id="rId5" Type="http://schemas.openxmlformats.org/officeDocument/2006/relationships/image" Target="../media/image96.png"/><Relationship Id="rId6"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9.xml"/><Relationship Id="rId3" Type="http://schemas.openxmlformats.org/officeDocument/2006/relationships/hyperlink" Target="https://intellipaat.com/blog/what-is-machine-learning/" TargetMode="Externa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0.xml"/><Relationship Id="rId3" Type="http://schemas.openxmlformats.org/officeDocument/2006/relationships/image" Target="../media/image83.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1.xml"/><Relationship Id="rId3" Type="http://schemas.openxmlformats.org/officeDocument/2006/relationships/image" Target="../media/image100.png"/><Relationship Id="rId4" Type="http://schemas.openxmlformats.org/officeDocument/2006/relationships/image" Target="../media/image86.png"/><Relationship Id="rId5"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2.xml"/><Relationship Id="rId3" Type="http://schemas.openxmlformats.org/officeDocument/2006/relationships/image" Target="../media/image9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3.xml"/><Relationship Id="rId3"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4.xml"/><Relationship Id="rId3"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5.xml"/><Relationship Id="rId3" Type="http://schemas.openxmlformats.org/officeDocument/2006/relationships/image" Target="../media/image84.jpg"/><Relationship Id="rId4" Type="http://schemas.openxmlformats.org/officeDocument/2006/relationships/image" Target="../media/image82.png"/><Relationship Id="rId5"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6.xml"/><Relationship Id="rId3" Type="http://schemas.openxmlformats.org/officeDocument/2006/relationships/image" Target="../media/image10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7.xml"/><Relationship Id="rId3" Type="http://schemas.openxmlformats.org/officeDocument/2006/relationships/image" Target="../media/image108.png"/><Relationship Id="rId4" Type="http://schemas.openxmlformats.org/officeDocument/2006/relationships/image" Target="../media/image104.png"/><Relationship Id="rId5" Type="http://schemas.openxmlformats.org/officeDocument/2006/relationships/image" Target="../media/image1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0" Type="http://schemas.openxmlformats.org/officeDocument/2006/relationships/image" Target="../media/image117.png"/><Relationship Id="rId22" Type="http://schemas.openxmlformats.org/officeDocument/2006/relationships/image" Target="../media/image129.png"/><Relationship Id="rId21" Type="http://schemas.openxmlformats.org/officeDocument/2006/relationships/image" Target="../media/image109.png"/><Relationship Id="rId24" Type="http://schemas.openxmlformats.org/officeDocument/2006/relationships/image" Target="../media/image113.png"/><Relationship Id="rId23" Type="http://schemas.openxmlformats.org/officeDocument/2006/relationships/image" Target="../media/image120.png"/><Relationship Id="rId1" Type="http://schemas.openxmlformats.org/officeDocument/2006/relationships/slideLayout" Target="../slideLayouts/slideLayout117.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105.png"/><Relationship Id="rId26" Type="http://schemas.openxmlformats.org/officeDocument/2006/relationships/image" Target="../media/image122.png"/><Relationship Id="rId25" Type="http://schemas.openxmlformats.org/officeDocument/2006/relationships/image" Target="../media/image118.png"/><Relationship Id="rId28" Type="http://schemas.openxmlformats.org/officeDocument/2006/relationships/image" Target="../media/image125.png"/><Relationship Id="rId27" Type="http://schemas.openxmlformats.org/officeDocument/2006/relationships/image" Target="../media/image123.png"/><Relationship Id="rId5" Type="http://schemas.openxmlformats.org/officeDocument/2006/relationships/image" Target="../media/image46.png"/><Relationship Id="rId6" Type="http://schemas.openxmlformats.org/officeDocument/2006/relationships/image" Target="../media/image76.png"/><Relationship Id="rId29" Type="http://schemas.openxmlformats.org/officeDocument/2006/relationships/image" Target="../media/image128.png"/><Relationship Id="rId7" Type="http://schemas.openxmlformats.org/officeDocument/2006/relationships/image" Target="../media/image34.png"/><Relationship Id="rId8" Type="http://schemas.openxmlformats.org/officeDocument/2006/relationships/image" Target="../media/image99.png"/><Relationship Id="rId31" Type="http://schemas.openxmlformats.org/officeDocument/2006/relationships/image" Target="../media/image131.png"/><Relationship Id="rId30" Type="http://schemas.openxmlformats.org/officeDocument/2006/relationships/image" Target="../media/image148.jpg"/><Relationship Id="rId11" Type="http://schemas.openxmlformats.org/officeDocument/2006/relationships/image" Target="../media/image107.png"/><Relationship Id="rId33" Type="http://schemas.openxmlformats.org/officeDocument/2006/relationships/image" Target="../media/image133.png"/><Relationship Id="rId10" Type="http://schemas.openxmlformats.org/officeDocument/2006/relationships/image" Target="../media/image124.jpg"/><Relationship Id="rId32" Type="http://schemas.openxmlformats.org/officeDocument/2006/relationships/image" Target="../media/image127.gif"/><Relationship Id="rId13" Type="http://schemas.openxmlformats.org/officeDocument/2006/relationships/image" Target="../media/image111.png"/><Relationship Id="rId12" Type="http://schemas.openxmlformats.org/officeDocument/2006/relationships/image" Target="../media/image106.png"/><Relationship Id="rId34" Type="http://schemas.openxmlformats.org/officeDocument/2006/relationships/image" Target="../media/image45.png"/><Relationship Id="rId15" Type="http://schemas.openxmlformats.org/officeDocument/2006/relationships/image" Target="../media/image116.png"/><Relationship Id="rId14" Type="http://schemas.openxmlformats.org/officeDocument/2006/relationships/image" Target="../media/image110.png"/><Relationship Id="rId17" Type="http://schemas.openxmlformats.org/officeDocument/2006/relationships/image" Target="../media/image121.png"/><Relationship Id="rId16" Type="http://schemas.openxmlformats.org/officeDocument/2006/relationships/image" Target="../media/image114.png"/><Relationship Id="rId19" Type="http://schemas.openxmlformats.org/officeDocument/2006/relationships/image" Target="../media/image126.png"/><Relationship Id="rId18" Type="http://schemas.openxmlformats.org/officeDocument/2006/relationships/image" Target="../media/image1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18.png"/><Relationship Id="rId7" Type="http://schemas.openxmlformats.org/officeDocument/2006/relationships/image" Target="../media/image29.png"/><Relationship Id="rId8"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15.png"/><Relationship Id="rId13" Type="http://schemas.openxmlformats.org/officeDocument/2006/relationships/image" Target="../media/image26.png"/><Relationship Id="rId12" Type="http://schemas.openxmlformats.org/officeDocument/2006/relationships/image" Target="../media/image22.png"/><Relationship Id="rId15" Type="http://schemas.openxmlformats.org/officeDocument/2006/relationships/image" Target="../media/image25.png"/><Relationship Id="rId14" Type="http://schemas.openxmlformats.org/officeDocument/2006/relationships/image" Target="../media/image27.png"/><Relationship Id="rId16"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 Id="rId3" Type="http://schemas.openxmlformats.org/officeDocument/2006/relationships/image" Target="../media/image130.png"/><Relationship Id="rId4" Type="http://schemas.openxmlformats.org/officeDocument/2006/relationships/image" Target="../media/image137.png"/><Relationship Id="rId9" Type="http://schemas.openxmlformats.org/officeDocument/2006/relationships/image" Target="../media/image134.png"/><Relationship Id="rId5" Type="http://schemas.openxmlformats.org/officeDocument/2006/relationships/image" Target="../media/image142.png"/><Relationship Id="rId6" Type="http://schemas.openxmlformats.org/officeDocument/2006/relationships/image" Target="../media/image158.png"/><Relationship Id="rId7" Type="http://schemas.openxmlformats.org/officeDocument/2006/relationships/image" Target="../media/image180.png"/><Relationship Id="rId8" Type="http://schemas.openxmlformats.org/officeDocument/2006/relationships/image" Target="../media/image156.png"/><Relationship Id="rId11" Type="http://schemas.openxmlformats.org/officeDocument/2006/relationships/image" Target="../media/image140.jpg"/><Relationship Id="rId10" Type="http://schemas.openxmlformats.org/officeDocument/2006/relationships/image" Target="../media/image136.png"/><Relationship Id="rId13" Type="http://schemas.openxmlformats.org/officeDocument/2006/relationships/image" Target="../media/image132.png"/><Relationship Id="rId12" Type="http://schemas.openxmlformats.org/officeDocument/2006/relationships/image" Target="../media/image135.png"/><Relationship Id="rId15" Type="http://schemas.openxmlformats.org/officeDocument/2006/relationships/image" Target="../media/image139.png"/><Relationship Id="rId14" Type="http://schemas.openxmlformats.org/officeDocument/2006/relationships/image" Target="../media/image1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 Id="rId3" Type="http://schemas.openxmlformats.org/officeDocument/2006/relationships/image" Target="../media/image150.png"/><Relationship Id="rId4" Type="http://schemas.openxmlformats.org/officeDocument/2006/relationships/image" Target="../media/image153.png"/><Relationship Id="rId9" Type="http://schemas.openxmlformats.org/officeDocument/2006/relationships/image" Target="../media/image141.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02.png"/><Relationship Id="rId8" Type="http://schemas.openxmlformats.org/officeDocument/2006/relationships/image" Target="../media/image147.png"/><Relationship Id="rId11" Type="http://schemas.openxmlformats.org/officeDocument/2006/relationships/image" Target="../media/image151.png"/><Relationship Id="rId10" Type="http://schemas.openxmlformats.org/officeDocument/2006/relationships/image" Target="../media/image149.png"/><Relationship Id="rId13" Type="http://schemas.openxmlformats.org/officeDocument/2006/relationships/image" Target="../media/image155.png"/><Relationship Id="rId12" Type="http://schemas.openxmlformats.org/officeDocument/2006/relationships/image" Target="../media/image1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146.png"/><Relationship Id="rId4" Type="http://schemas.openxmlformats.org/officeDocument/2006/relationships/image" Target="../media/image183.png"/><Relationship Id="rId5" Type="http://schemas.openxmlformats.org/officeDocument/2006/relationships/image" Target="../media/image154.png"/><Relationship Id="rId6" Type="http://schemas.openxmlformats.org/officeDocument/2006/relationships/image" Target="../media/image1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4.xml"/><Relationship Id="rId3" Type="http://schemas.openxmlformats.org/officeDocument/2006/relationships/image" Target="../media/image210.png"/><Relationship Id="rId4" Type="http://schemas.openxmlformats.org/officeDocument/2006/relationships/image" Target="../media/image168.png"/><Relationship Id="rId5" Type="http://schemas.openxmlformats.org/officeDocument/2006/relationships/image" Target="../media/image164.png"/><Relationship Id="rId6" Type="http://schemas.openxmlformats.org/officeDocument/2006/relationships/image" Target="../media/image157.png"/></Relationships>
</file>

<file path=ppt/slides/_rels/slide45.xml.rels><?xml version="1.0" encoding="UTF-8" standalone="yes"?><Relationships xmlns="http://schemas.openxmlformats.org/package/2006/relationships"><Relationship Id="rId40" Type="http://schemas.openxmlformats.org/officeDocument/2006/relationships/image" Target="../media/image193.png"/><Relationship Id="rId20" Type="http://schemas.openxmlformats.org/officeDocument/2006/relationships/image" Target="../media/image177.png"/><Relationship Id="rId42" Type="http://schemas.openxmlformats.org/officeDocument/2006/relationships/image" Target="../media/image194.png"/><Relationship Id="rId41" Type="http://schemas.openxmlformats.org/officeDocument/2006/relationships/image" Target="../media/image197.png"/><Relationship Id="rId22" Type="http://schemas.openxmlformats.org/officeDocument/2006/relationships/image" Target="../media/image211.png"/><Relationship Id="rId44" Type="http://schemas.openxmlformats.org/officeDocument/2006/relationships/image" Target="../media/image199.png"/><Relationship Id="rId21" Type="http://schemas.openxmlformats.org/officeDocument/2006/relationships/image" Target="../media/image173.png"/><Relationship Id="rId43" Type="http://schemas.openxmlformats.org/officeDocument/2006/relationships/image" Target="../media/image200.png"/><Relationship Id="rId24" Type="http://schemas.openxmlformats.org/officeDocument/2006/relationships/image" Target="../media/image181.jpg"/><Relationship Id="rId23" Type="http://schemas.openxmlformats.org/officeDocument/2006/relationships/image" Target="../media/image37.jpg"/><Relationship Id="rId45" Type="http://schemas.openxmlformats.org/officeDocument/2006/relationships/image" Target="../media/image202.png"/><Relationship Id="rId1" Type="http://schemas.openxmlformats.org/officeDocument/2006/relationships/slideLayout" Target="../slideLayouts/slideLayout117.xml"/><Relationship Id="rId2" Type="http://schemas.openxmlformats.org/officeDocument/2006/relationships/notesSlide" Target="../notesSlides/notesSlide45.xml"/><Relationship Id="rId3" Type="http://schemas.openxmlformats.org/officeDocument/2006/relationships/image" Target="../media/image208.png"/><Relationship Id="rId4" Type="http://schemas.openxmlformats.org/officeDocument/2006/relationships/image" Target="../media/image160.png"/><Relationship Id="rId9" Type="http://schemas.openxmlformats.org/officeDocument/2006/relationships/image" Target="../media/image161.png"/><Relationship Id="rId26" Type="http://schemas.openxmlformats.org/officeDocument/2006/relationships/image" Target="../media/image179.png"/><Relationship Id="rId25" Type="http://schemas.openxmlformats.org/officeDocument/2006/relationships/image" Target="../media/image176.png"/><Relationship Id="rId28" Type="http://schemas.openxmlformats.org/officeDocument/2006/relationships/image" Target="../media/image175.png"/><Relationship Id="rId27" Type="http://schemas.openxmlformats.org/officeDocument/2006/relationships/image" Target="../media/image186.png"/><Relationship Id="rId5" Type="http://schemas.openxmlformats.org/officeDocument/2006/relationships/image" Target="../media/image209.png"/><Relationship Id="rId6" Type="http://schemas.openxmlformats.org/officeDocument/2006/relationships/image" Target="../media/image159.png"/><Relationship Id="rId29" Type="http://schemas.openxmlformats.org/officeDocument/2006/relationships/image" Target="../media/image184.png"/><Relationship Id="rId7" Type="http://schemas.openxmlformats.org/officeDocument/2006/relationships/image" Target="../media/image182.png"/><Relationship Id="rId8" Type="http://schemas.openxmlformats.org/officeDocument/2006/relationships/image" Target="../media/image163.png"/><Relationship Id="rId31" Type="http://schemas.openxmlformats.org/officeDocument/2006/relationships/image" Target="../media/image185.png"/><Relationship Id="rId30" Type="http://schemas.openxmlformats.org/officeDocument/2006/relationships/image" Target="../media/image178.png"/><Relationship Id="rId11" Type="http://schemas.openxmlformats.org/officeDocument/2006/relationships/image" Target="../media/image170.png"/><Relationship Id="rId33" Type="http://schemas.openxmlformats.org/officeDocument/2006/relationships/image" Target="../media/image189.png"/><Relationship Id="rId10" Type="http://schemas.openxmlformats.org/officeDocument/2006/relationships/image" Target="../media/image169.png"/><Relationship Id="rId32" Type="http://schemas.openxmlformats.org/officeDocument/2006/relationships/image" Target="../media/image192.png"/><Relationship Id="rId13" Type="http://schemas.openxmlformats.org/officeDocument/2006/relationships/image" Target="../media/image166.png"/><Relationship Id="rId35" Type="http://schemas.openxmlformats.org/officeDocument/2006/relationships/image" Target="../media/image187.png"/><Relationship Id="rId12" Type="http://schemas.openxmlformats.org/officeDocument/2006/relationships/image" Target="../media/image162.png"/><Relationship Id="rId34" Type="http://schemas.openxmlformats.org/officeDocument/2006/relationships/image" Target="../media/image188.png"/><Relationship Id="rId15" Type="http://schemas.openxmlformats.org/officeDocument/2006/relationships/image" Target="../media/image165.png"/><Relationship Id="rId37" Type="http://schemas.openxmlformats.org/officeDocument/2006/relationships/image" Target="../media/image190.png"/><Relationship Id="rId14" Type="http://schemas.openxmlformats.org/officeDocument/2006/relationships/image" Target="../media/image198.png"/><Relationship Id="rId36" Type="http://schemas.openxmlformats.org/officeDocument/2006/relationships/image" Target="../media/image195.png"/><Relationship Id="rId17" Type="http://schemas.openxmlformats.org/officeDocument/2006/relationships/image" Target="../media/image171.png"/><Relationship Id="rId39" Type="http://schemas.openxmlformats.org/officeDocument/2006/relationships/image" Target="../media/image196.png"/><Relationship Id="rId16" Type="http://schemas.openxmlformats.org/officeDocument/2006/relationships/image" Target="../media/image172.png"/><Relationship Id="rId38" Type="http://schemas.openxmlformats.org/officeDocument/2006/relationships/image" Target="../media/image191.png"/><Relationship Id="rId19" Type="http://schemas.openxmlformats.org/officeDocument/2006/relationships/image" Target="../media/image174.png"/><Relationship Id="rId18" Type="http://schemas.openxmlformats.org/officeDocument/2006/relationships/image" Target="../media/image1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6.xml"/><Relationship Id="rId3" Type="http://schemas.openxmlformats.org/officeDocument/2006/relationships/image" Target="../media/image201.png"/><Relationship Id="rId4" Type="http://schemas.openxmlformats.org/officeDocument/2006/relationships/image" Target="../media/image206.png"/><Relationship Id="rId5" Type="http://schemas.openxmlformats.org/officeDocument/2006/relationships/image" Target="../media/image2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3.xml"/><Relationship Id="rId3" Type="http://schemas.openxmlformats.org/officeDocument/2006/relationships/image" Target="../media/image2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4.xml"/><Relationship Id="rId3" Type="http://schemas.openxmlformats.org/officeDocument/2006/relationships/image" Target="../media/image20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37.jpg"/><Relationship Id="rId7"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51"/>
          <p:cNvSpPr txBox="1"/>
          <p:nvPr>
            <p:ph type="title"/>
          </p:nvPr>
        </p:nvSpPr>
        <p:spPr>
          <a:xfrm>
            <a:off x="346500" y="849600"/>
            <a:ext cx="8576100" cy="34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House recommendation platform</a:t>
            </a:r>
            <a:endParaRPr/>
          </a:p>
          <a:p>
            <a:pPr indent="0" lvl="0" marL="0" rtl="0" algn="l">
              <a:spcBef>
                <a:spcPts val="0"/>
              </a:spcBef>
              <a:spcAft>
                <a:spcPts val="0"/>
              </a:spcAft>
              <a:buNone/>
            </a:pPr>
            <a:r>
              <a:t/>
            </a:r>
            <a:endParaRPr/>
          </a:p>
          <a:p>
            <a:pPr indent="0" lvl="0" marL="1771650" rtl="0" algn="l">
              <a:spcBef>
                <a:spcPts val="0"/>
              </a:spcBef>
              <a:spcAft>
                <a:spcPts val="0"/>
              </a:spcAft>
              <a:buNone/>
            </a:pPr>
            <a:r>
              <a:rPr lang="en"/>
              <a:t>Agenda:</a:t>
            </a:r>
            <a:endParaRPr/>
          </a:p>
          <a:p>
            <a:pPr indent="-431800" lvl="0" marL="2743200" rtl="0" algn="l">
              <a:spcBef>
                <a:spcPts val="0"/>
              </a:spcBef>
              <a:spcAft>
                <a:spcPts val="0"/>
              </a:spcAft>
              <a:buSzPts val="2300"/>
              <a:buAutoNum type="arabicPeriod"/>
            </a:pPr>
            <a:r>
              <a:rPr lang="en" sz="2300"/>
              <a:t>Scope</a:t>
            </a:r>
            <a:endParaRPr sz="2300"/>
          </a:p>
          <a:p>
            <a:pPr indent="-431800" lvl="0" marL="2743200" rtl="0" algn="l">
              <a:spcBef>
                <a:spcPts val="0"/>
              </a:spcBef>
              <a:spcAft>
                <a:spcPts val="0"/>
              </a:spcAft>
              <a:buSzPts val="2300"/>
              <a:buAutoNum type="arabicPeriod"/>
            </a:pPr>
            <a:r>
              <a:rPr lang="en" sz="2300"/>
              <a:t>Data discussion</a:t>
            </a:r>
            <a:endParaRPr sz="2300"/>
          </a:p>
          <a:p>
            <a:pPr indent="-431800" lvl="0" marL="2743200" rtl="0" algn="l">
              <a:spcBef>
                <a:spcPts val="0"/>
              </a:spcBef>
              <a:spcAft>
                <a:spcPts val="0"/>
              </a:spcAft>
              <a:buSzPts val="2300"/>
              <a:buAutoNum type="arabicPeriod"/>
            </a:pPr>
            <a:r>
              <a:rPr lang="en" sz="2300"/>
              <a:t>Current progress &amp; next steps</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60"/>
          <p:cNvSpPr txBox="1"/>
          <p:nvPr/>
        </p:nvSpPr>
        <p:spPr>
          <a:xfrm>
            <a:off x="1953800" y="2980975"/>
            <a:ext cx="6885300" cy="1040100"/>
          </a:xfrm>
          <a:prstGeom prst="rect">
            <a:avLst/>
          </a:prstGeom>
          <a:noFill/>
          <a:ln cap="flat" cmpd="sng" w="9525">
            <a:solidFill>
              <a:srgbClr val="000000"/>
            </a:solidFill>
            <a:prstDash val="lgDash"/>
            <a:round/>
            <a:headEnd len="sm" w="sm" type="none"/>
            <a:tailEnd len="sm" w="sm" type="none"/>
          </a:ln>
        </p:spPr>
        <p:txBody>
          <a:bodyPr anchorCtr="0" anchor="b" bIns="0" lIns="45700" spcFirstLastPara="1" rIns="0" wrap="square" tIns="0">
            <a:noAutofit/>
          </a:bodyPr>
          <a:lstStyle/>
          <a:p>
            <a:pPr indent="0" lvl="0" marL="0" rtl="0" algn="l">
              <a:spcBef>
                <a:spcPts val="0"/>
              </a:spcBef>
              <a:spcAft>
                <a:spcPts val="0"/>
              </a:spcAft>
              <a:buNone/>
            </a:pPr>
            <a:r>
              <a:rPr b="1" lang="en">
                <a:solidFill>
                  <a:srgbClr val="FF0000"/>
                </a:solidFill>
                <a:latin typeface="Arimo"/>
                <a:ea typeface="Arimo"/>
                <a:cs typeface="Arimo"/>
                <a:sym typeface="Arimo"/>
              </a:rPr>
              <a:t>Original data</a:t>
            </a:r>
            <a:endParaRPr b="1">
              <a:solidFill>
                <a:srgbClr val="FF0000"/>
              </a:solidFill>
              <a:latin typeface="Arimo"/>
              <a:ea typeface="Arimo"/>
              <a:cs typeface="Arimo"/>
              <a:sym typeface="Arimo"/>
            </a:endParaRPr>
          </a:p>
        </p:txBody>
      </p:sp>
      <p:sp>
        <p:nvSpPr>
          <p:cNvPr id="1499" name="Google Shape;1499;p160"/>
          <p:cNvSpPr txBox="1"/>
          <p:nvPr/>
        </p:nvSpPr>
        <p:spPr>
          <a:xfrm>
            <a:off x="1953925" y="1871525"/>
            <a:ext cx="6885300" cy="1040100"/>
          </a:xfrm>
          <a:prstGeom prst="rect">
            <a:avLst/>
          </a:prstGeom>
          <a:noFill/>
          <a:ln cap="flat" cmpd="sng" w="9525">
            <a:solidFill>
              <a:srgbClr val="000000"/>
            </a:solidFill>
            <a:prstDash val="lgDash"/>
            <a:round/>
            <a:headEnd len="sm" w="sm" type="none"/>
            <a:tailEnd len="sm" w="sm" type="none"/>
          </a:ln>
        </p:spPr>
        <p:txBody>
          <a:bodyPr anchorCtr="0" anchor="b" bIns="0" lIns="45700" spcFirstLastPara="1" rIns="0" wrap="square" tIns="0">
            <a:noAutofit/>
          </a:bodyPr>
          <a:lstStyle/>
          <a:p>
            <a:pPr indent="0" lvl="0" marL="0" rtl="0" algn="l">
              <a:spcBef>
                <a:spcPts val="0"/>
              </a:spcBef>
              <a:spcAft>
                <a:spcPts val="0"/>
              </a:spcAft>
              <a:buNone/>
            </a:pPr>
            <a:r>
              <a:rPr b="1" lang="en">
                <a:solidFill>
                  <a:srgbClr val="FF0000"/>
                </a:solidFill>
                <a:latin typeface="Arimo"/>
                <a:ea typeface="Arimo"/>
                <a:cs typeface="Arimo"/>
                <a:sym typeface="Arimo"/>
              </a:rPr>
              <a:t>Net data</a:t>
            </a:r>
            <a:endParaRPr b="1">
              <a:solidFill>
                <a:srgbClr val="FF0000"/>
              </a:solidFill>
              <a:latin typeface="Arimo"/>
              <a:ea typeface="Arimo"/>
              <a:cs typeface="Arimo"/>
              <a:sym typeface="Arimo"/>
            </a:endParaRPr>
          </a:p>
        </p:txBody>
      </p:sp>
      <p:cxnSp>
        <p:nvCxnSpPr>
          <p:cNvPr id="1500" name="Google Shape;1500;p160"/>
          <p:cNvCxnSpPr>
            <a:stCxn id="1501" idx="3"/>
            <a:endCxn id="1502" idx="1"/>
          </p:cNvCxnSpPr>
          <p:nvPr/>
        </p:nvCxnSpPr>
        <p:spPr>
          <a:xfrm>
            <a:off x="3398600" y="2260525"/>
            <a:ext cx="1071900" cy="0"/>
          </a:xfrm>
          <a:prstGeom prst="straightConnector1">
            <a:avLst/>
          </a:prstGeom>
          <a:noFill/>
          <a:ln cap="flat" cmpd="sng" w="19050">
            <a:solidFill>
              <a:srgbClr val="000000"/>
            </a:solidFill>
            <a:prstDash val="lgDash"/>
            <a:round/>
            <a:headEnd len="med" w="med" type="none"/>
            <a:tailEnd len="med" w="med" type="triangle"/>
          </a:ln>
        </p:spPr>
      </p:cxnSp>
      <p:sp>
        <p:nvSpPr>
          <p:cNvPr id="1503" name="Google Shape;1503;p160"/>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501" name="Google Shape;1501;p160"/>
          <p:cNvSpPr txBox="1"/>
          <p:nvPr/>
        </p:nvSpPr>
        <p:spPr>
          <a:xfrm>
            <a:off x="2090900" y="2014225"/>
            <a:ext cx="1307700" cy="492600"/>
          </a:xfrm>
          <a:prstGeom prst="rect">
            <a:avLst/>
          </a:prstGeom>
          <a:noFill/>
          <a:ln cap="flat" cmpd="sng" w="9525">
            <a:solidFill>
              <a:srgbClr val="000000"/>
            </a:solidFill>
            <a:prstDash val="solid"/>
            <a:round/>
            <a:headEnd len="sm" w="sm" type="none"/>
            <a:tailEnd len="sm" w="sm" type="none"/>
          </a:ln>
        </p:spPr>
        <p:txBody>
          <a:bodyPr anchorCtr="0" anchor="t" bIns="45700" lIns="0" spcFirstLastPara="1" rIns="0" wrap="square" tIns="45700">
            <a:spAutoFit/>
          </a:bodyPr>
          <a:lstStyle/>
          <a:p>
            <a:pPr indent="-311150" lvl="0" marL="457200" rtl="0" algn="l">
              <a:spcBef>
                <a:spcPts val="0"/>
              </a:spcBef>
              <a:spcAft>
                <a:spcPts val="0"/>
              </a:spcAft>
              <a:buSzPts val="1300"/>
              <a:buChar char="-"/>
            </a:pPr>
            <a:r>
              <a:rPr lang="en" sz="1300" u="sng">
                <a:solidFill>
                  <a:schemeClr val="hlink"/>
                </a:solidFill>
                <a:hlinkClick r:id="rId3"/>
              </a:rPr>
              <a:t>Cityscape</a:t>
            </a:r>
            <a:endParaRPr sz="1300"/>
          </a:p>
          <a:p>
            <a:pPr indent="-311150" lvl="0" marL="457200" rtl="0" algn="l">
              <a:spcBef>
                <a:spcPts val="0"/>
              </a:spcBef>
              <a:spcAft>
                <a:spcPts val="0"/>
              </a:spcAft>
              <a:buSzPts val="1300"/>
              <a:buChar char="-"/>
            </a:pPr>
            <a:r>
              <a:rPr lang="en" sz="1300" u="sng">
                <a:solidFill>
                  <a:schemeClr val="hlink"/>
                </a:solidFill>
                <a:hlinkClick r:id="rId4"/>
              </a:rPr>
              <a:t>Kitti</a:t>
            </a:r>
            <a:endParaRPr sz="1300"/>
          </a:p>
        </p:txBody>
      </p:sp>
      <p:cxnSp>
        <p:nvCxnSpPr>
          <p:cNvPr id="1504" name="Google Shape;1504;p160"/>
          <p:cNvCxnSpPr>
            <a:stCxn id="1505" idx="3"/>
            <a:endCxn id="1506" idx="1"/>
          </p:cNvCxnSpPr>
          <p:nvPr/>
        </p:nvCxnSpPr>
        <p:spPr>
          <a:xfrm>
            <a:off x="2597600" y="1054603"/>
            <a:ext cx="508200" cy="0"/>
          </a:xfrm>
          <a:prstGeom prst="straightConnector1">
            <a:avLst/>
          </a:prstGeom>
          <a:noFill/>
          <a:ln cap="flat" cmpd="sng" w="19050">
            <a:solidFill>
              <a:srgbClr val="000000"/>
            </a:solidFill>
            <a:prstDash val="solid"/>
            <a:round/>
            <a:headEnd len="med" w="med" type="none"/>
            <a:tailEnd len="med" w="med" type="triangle"/>
          </a:ln>
        </p:spPr>
      </p:cxnSp>
      <p:sp>
        <p:nvSpPr>
          <p:cNvPr id="1505" name="Google Shape;1505;p160"/>
          <p:cNvSpPr/>
          <p:nvPr/>
        </p:nvSpPr>
        <p:spPr>
          <a:xfrm>
            <a:off x="650000" y="678253"/>
            <a:ext cx="1947600" cy="752700"/>
          </a:xfrm>
          <a:prstGeom prst="rect">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training dataset</a:t>
            </a:r>
            <a:endParaRPr/>
          </a:p>
        </p:txBody>
      </p:sp>
      <p:sp>
        <p:nvSpPr>
          <p:cNvPr id="1507" name="Google Shape;1507;p160"/>
          <p:cNvSpPr/>
          <p:nvPr/>
        </p:nvSpPr>
        <p:spPr>
          <a:xfrm>
            <a:off x="7485050" y="678250"/>
            <a:ext cx="1350300" cy="752700"/>
          </a:xfrm>
          <a:prstGeom prst="rect">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modelling</a:t>
            </a:r>
            <a:endParaRPr/>
          </a:p>
        </p:txBody>
      </p:sp>
      <p:sp>
        <p:nvSpPr>
          <p:cNvPr id="1506" name="Google Shape;1506;p160"/>
          <p:cNvSpPr/>
          <p:nvPr/>
        </p:nvSpPr>
        <p:spPr>
          <a:xfrm>
            <a:off x="3105900" y="798550"/>
            <a:ext cx="1511100" cy="5121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a:t>Available</a:t>
            </a:r>
            <a:endParaRPr/>
          </a:p>
        </p:txBody>
      </p:sp>
      <p:cxnSp>
        <p:nvCxnSpPr>
          <p:cNvPr id="1508" name="Google Shape;1508;p160"/>
          <p:cNvCxnSpPr>
            <a:stCxn id="1506" idx="3"/>
            <a:endCxn id="1507" idx="1"/>
          </p:cNvCxnSpPr>
          <p:nvPr/>
        </p:nvCxnSpPr>
        <p:spPr>
          <a:xfrm>
            <a:off x="4617000" y="1054600"/>
            <a:ext cx="2868000" cy="0"/>
          </a:xfrm>
          <a:prstGeom prst="straightConnector1">
            <a:avLst/>
          </a:prstGeom>
          <a:noFill/>
          <a:ln cap="flat" cmpd="sng" w="19050">
            <a:solidFill>
              <a:srgbClr val="000000"/>
            </a:solidFill>
            <a:prstDash val="solid"/>
            <a:round/>
            <a:headEnd len="med" w="med" type="none"/>
            <a:tailEnd len="med" w="med" type="triangle"/>
          </a:ln>
        </p:spPr>
      </p:cxnSp>
      <p:sp>
        <p:nvSpPr>
          <p:cNvPr id="1509" name="Google Shape;1509;p160"/>
          <p:cNvSpPr/>
          <p:nvPr/>
        </p:nvSpPr>
        <p:spPr>
          <a:xfrm>
            <a:off x="3342300" y="3139454"/>
            <a:ext cx="1038300" cy="615600"/>
          </a:xfrm>
          <a:prstGeom prst="rect">
            <a:avLst/>
          </a:prstGeom>
          <a:solidFill>
            <a:srgbClr val="FDFEF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a:t>
            </a:r>
            <a:endParaRPr/>
          </a:p>
        </p:txBody>
      </p:sp>
      <p:cxnSp>
        <p:nvCxnSpPr>
          <p:cNvPr id="1510" name="Google Shape;1510;p160"/>
          <p:cNvCxnSpPr>
            <a:stCxn id="1506" idx="2"/>
            <a:endCxn id="1509" idx="0"/>
          </p:cNvCxnSpPr>
          <p:nvPr/>
        </p:nvCxnSpPr>
        <p:spPr>
          <a:xfrm>
            <a:off x="3861450" y="1310650"/>
            <a:ext cx="0" cy="1828800"/>
          </a:xfrm>
          <a:prstGeom prst="straightConnector1">
            <a:avLst/>
          </a:prstGeom>
          <a:noFill/>
          <a:ln cap="flat" cmpd="sng" w="19050">
            <a:solidFill>
              <a:srgbClr val="000000"/>
            </a:solidFill>
            <a:prstDash val="solid"/>
            <a:round/>
            <a:headEnd len="med" w="med" type="none"/>
            <a:tailEnd len="med" w="med" type="triangle"/>
          </a:ln>
        </p:spPr>
      </p:cxnSp>
      <p:sp>
        <p:nvSpPr>
          <p:cNvPr id="1511" name="Google Shape;1511;p160"/>
          <p:cNvSpPr txBox="1"/>
          <p:nvPr/>
        </p:nvSpPr>
        <p:spPr>
          <a:xfrm>
            <a:off x="5675400" y="932800"/>
            <a:ext cx="420600" cy="24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Arimo"/>
                <a:ea typeface="Arimo"/>
                <a:cs typeface="Arimo"/>
                <a:sym typeface="Arimo"/>
              </a:rPr>
              <a:t>yes</a:t>
            </a:r>
            <a:endParaRPr>
              <a:latin typeface="Arimo"/>
              <a:ea typeface="Arimo"/>
              <a:cs typeface="Arimo"/>
              <a:sym typeface="Arimo"/>
            </a:endParaRPr>
          </a:p>
        </p:txBody>
      </p:sp>
      <p:sp>
        <p:nvSpPr>
          <p:cNvPr id="1512" name="Google Shape;1512;p160"/>
          <p:cNvSpPr/>
          <p:nvPr/>
        </p:nvSpPr>
        <p:spPr>
          <a:xfrm>
            <a:off x="5456850" y="3139454"/>
            <a:ext cx="1038300" cy="615600"/>
          </a:xfrm>
          <a:prstGeom prst="rect">
            <a:avLst/>
          </a:prstGeom>
          <a:solidFill>
            <a:srgbClr val="FDFEF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annotation</a:t>
            </a:r>
            <a:endParaRPr/>
          </a:p>
        </p:txBody>
      </p:sp>
      <p:sp>
        <p:nvSpPr>
          <p:cNvPr id="1513" name="Google Shape;1513;p160"/>
          <p:cNvSpPr/>
          <p:nvPr/>
        </p:nvSpPr>
        <p:spPr>
          <a:xfrm>
            <a:off x="7637300" y="3140266"/>
            <a:ext cx="1038300" cy="615600"/>
          </a:xfrm>
          <a:prstGeom prst="rect">
            <a:avLst/>
          </a:prstGeom>
          <a:solidFill>
            <a:srgbClr val="FDFEF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evaluation</a:t>
            </a:r>
            <a:endParaRPr/>
          </a:p>
        </p:txBody>
      </p:sp>
      <p:cxnSp>
        <p:nvCxnSpPr>
          <p:cNvPr id="1514" name="Google Shape;1514;p160"/>
          <p:cNvCxnSpPr>
            <a:stCxn id="1509" idx="3"/>
            <a:endCxn id="1512" idx="1"/>
          </p:cNvCxnSpPr>
          <p:nvPr/>
        </p:nvCxnSpPr>
        <p:spPr>
          <a:xfrm>
            <a:off x="4380600" y="3447254"/>
            <a:ext cx="1076400" cy="0"/>
          </a:xfrm>
          <a:prstGeom prst="straightConnector1">
            <a:avLst/>
          </a:prstGeom>
          <a:noFill/>
          <a:ln cap="flat" cmpd="sng" w="19050">
            <a:solidFill>
              <a:srgbClr val="000000"/>
            </a:solidFill>
            <a:prstDash val="solid"/>
            <a:round/>
            <a:headEnd len="med" w="med" type="none"/>
            <a:tailEnd len="med" w="med" type="triangle"/>
          </a:ln>
        </p:spPr>
      </p:cxnSp>
      <p:cxnSp>
        <p:nvCxnSpPr>
          <p:cNvPr id="1515" name="Google Shape;1515;p160"/>
          <p:cNvCxnSpPr>
            <a:stCxn id="1512" idx="3"/>
            <a:endCxn id="1513" idx="1"/>
          </p:cNvCxnSpPr>
          <p:nvPr/>
        </p:nvCxnSpPr>
        <p:spPr>
          <a:xfrm>
            <a:off x="6495150" y="3447254"/>
            <a:ext cx="1142100" cy="900"/>
          </a:xfrm>
          <a:prstGeom prst="straightConnector1">
            <a:avLst/>
          </a:prstGeom>
          <a:noFill/>
          <a:ln cap="flat" cmpd="sng" w="19050">
            <a:solidFill>
              <a:srgbClr val="000000"/>
            </a:solidFill>
            <a:prstDash val="solid"/>
            <a:round/>
            <a:headEnd len="med" w="med" type="none"/>
            <a:tailEnd len="med" w="med" type="triangle"/>
          </a:ln>
        </p:spPr>
      </p:cxnSp>
      <p:cxnSp>
        <p:nvCxnSpPr>
          <p:cNvPr id="1516" name="Google Shape;1516;p160"/>
          <p:cNvCxnSpPr>
            <a:stCxn id="1513" idx="0"/>
            <a:endCxn id="1507" idx="2"/>
          </p:cNvCxnSpPr>
          <p:nvPr/>
        </p:nvCxnSpPr>
        <p:spPr>
          <a:xfrm flipH="1" rot="10800000">
            <a:off x="8156450" y="1430866"/>
            <a:ext cx="3900" cy="1709400"/>
          </a:xfrm>
          <a:prstGeom prst="straightConnector1">
            <a:avLst/>
          </a:prstGeom>
          <a:noFill/>
          <a:ln cap="flat" cmpd="sng" w="19050">
            <a:solidFill>
              <a:srgbClr val="000000"/>
            </a:solidFill>
            <a:prstDash val="solid"/>
            <a:round/>
            <a:headEnd len="med" w="med" type="none"/>
            <a:tailEnd len="med" w="med" type="triangle"/>
          </a:ln>
        </p:spPr>
      </p:cxnSp>
      <p:pic>
        <p:nvPicPr>
          <p:cNvPr id="1517" name="Google Shape;1517;p160"/>
          <p:cNvPicPr preferRelativeResize="0"/>
          <p:nvPr/>
        </p:nvPicPr>
        <p:blipFill>
          <a:blip r:embed="rId5">
            <a:alphaModFix/>
          </a:blip>
          <a:stretch>
            <a:fillRect/>
          </a:stretch>
        </p:blipFill>
        <p:spPr>
          <a:xfrm>
            <a:off x="134525" y="1976825"/>
            <a:ext cx="1665548" cy="829501"/>
          </a:xfrm>
          <a:prstGeom prst="rect">
            <a:avLst/>
          </a:prstGeom>
          <a:noFill/>
          <a:ln>
            <a:noFill/>
          </a:ln>
        </p:spPr>
      </p:pic>
      <p:sp>
        <p:nvSpPr>
          <p:cNvPr id="1502" name="Google Shape;1502;p160"/>
          <p:cNvSpPr/>
          <p:nvPr/>
        </p:nvSpPr>
        <p:spPr>
          <a:xfrm>
            <a:off x="4470425" y="1952725"/>
            <a:ext cx="2614200" cy="615600"/>
          </a:xfrm>
          <a:prstGeom prst="rect">
            <a:avLst/>
          </a:prstGeom>
          <a:solidFill>
            <a:srgbClr val="FDFEF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 data collection</a:t>
            </a:r>
            <a:endParaRPr/>
          </a:p>
        </p:txBody>
      </p:sp>
      <p:cxnSp>
        <p:nvCxnSpPr>
          <p:cNvPr id="1518" name="Google Shape;1518;p160"/>
          <p:cNvCxnSpPr>
            <a:stCxn id="1506" idx="2"/>
            <a:endCxn id="1502" idx="1"/>
          </p:cNvCxnSpPr>
          <p:nvPr/>
        </p:nvCxnSpPr>
        <p:spPr>
          <a:xfrm flipH="1" rot="-5400000">
            <a:off x="3691050" y="1481050"/>
            <a:ext cx="949800" cy="609000"/>
          </a:xfrm>
          <a:prstGeom prst="bentConnector2">
            <a:avLst/>
          </a:prstGeom>
          <a:noFill/>
          <a:ln cap="flat" cmpd="sng" w="19050">
            <a:solidFill>
              <a:srgbClr val="000000"/>
            </a:solidFill>
            <a:prstDash val="solid"/>
            <a:round/>
            <a:headEnd len="med" w="med" type="none"/>
            <a:tailEnd len="med" w="med" type="triangle"/>
          </a:ln>
        </p:spPr>
      </p:cxnSp>
      <p:sp>
        <p:nvSpPr>
          <p:cNvPr id="1519" name="Google Shape;1519;p160"/>
          <p:cNvSpPr txBox="1"/>
          <p:nvPr/>
        </p:nvSpPr>
        <p:spPr>
          <a:xfrm>
            <a:off x="3651150" y="1560700"/>
            <a:ext cx="420600" cy="24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Arimo"/>
                <a:ea typeface="Arimo"/>
                <a:cs typeface="Arimo"/>
                <a:sym typeface="Arimo"/>
              </a:rPr>
              <a:t>no</a:t>
            </a:r>
            <a:endParaRPr>
              <a:latin typeface="Arimo"/>
              <a:ea typeface="Arimo"/>
              <a:cs typeface="Arimo"/>
              <a:sym typeface="Arimo"/>
            </a:endParaRPr>
          </a:p>
        </p:txBody>
      </p:sp>
      <p:cxnSp>
        <p:nvCxnSpPr>
          <p:cNvPr id="1520" name="Google Shape;1520;p160"/>
          <p:cNvCxnSpPr>
            <a:stCxn id="1502" idx="3"/>
            <a:endCxn id="1507" idx="2"/>
          </p:cNvCxnSpPr>
          <p:nvPr/>
        </p:nvCxnSpPr>
        <p:spPr>
          <a:xfrm flipH="1" rot="10800000">
            <a:off x="7084625" y="1431025"/>
            <a:ext cx="1075500" cy="829500"/>
          </a:xfrm>
          <a:prstGeom prst="bentConnector2">
            <a:avLst/>
          </a:prstGeom>
          <a:noFill/>
          <a:ln cap="flat" cmpd="sng" w="19050">
            <a:solidFill>
              <a:srgbClr val="000000"/>
            </a:solidFill>
            <a:prstDash val="solid"/>
            <a:round/>
            <a:headEnd len="med" w="med" type="none"/>
            <a:tailEnd len="med" w="med" type="triangle"/>
          </a:ln>
        </p:spPr>
      </p:cxnSp>
      <p:pic>
        <p:nvPicPr>
          <p:cNvPr id="1521" name="Google Shape;1521;p160"/>
          <p:cNvPicPr preferRelativeResize="0"/>
          <p:nvPr/>
        </p:nvPicPr>
        <p:blipFill>
          <a:blip r:embed="rId6">
            <a:alphaModFix/>
          </a:blip>
          <a:stretch>
            <a:fillRect/>
          </a:stretch>
        </p:blipFill>
        <p:spPr>
          <a:xfrm>
            <a:off x="365990" y="3045866"/>
            <a:ext cx="1202600" cy="910300"/>
          </a:xfrm>
          <a:prstGeom prst="rect">
            <a:avLst/>
          </a:prstGeom>
          <a:noFill/>
          <a:ln>
            <a:noFill/>
          </a:ln>
        </p:spPr>
      </p:pic>
      <p:sp>
        <p:nvSpPr>
          <p:cNvPr id="1522" name="Google Shape;1522;p160"/>
          <p:cNvSpPr txBox="1"/>
          <p:nvPr/>
        </p:nvSpPr>
        <p:spPr>
          <a:xfrm>
            <a:off x="1224750" y="4195725"/>
            <a:ext cx="6694500" cy="400200"/>
          </a:xfrm>
          <a:prstGeom prst="rect">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Arimo"/>
                <a:ea typeface="Arimo"/>
                <a:cs typeface="Arimo"/>
                <a:sym typeface="Arimo"/>
              </a:rPr>
              <a:t>Hope to get minimum of 2.500 picture as training data.</a:t>
            </a:r>
            <a:endParaRPr>
              <a:solidFill>
                <a:srgbClr val="FF0000"/>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61"/>
          <p:cNvSpPr/>
          <p:nvPr/>
        </p:nvSpPr>
        <p:spPr>
          <a:xfrm>
            <a:off x="1297450" y="3449600"/>
            <a:ext cx="6549000" cy="126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61"/>
          <p:cNvSpPr/>
          <p:nvPr/>
        </p:nvSpPr>
        <p:spPr>
          <a:xfrm>
            <a:off x="1603375" y="980450"/>
            <a:ext cx="1554600" cy="2211600"/>
          </a:xfrm>
          <a:prstGeom prst="roundRect">
            <a:avLst>
              <a:gd fmla="val 16667" name="adj"/>
            </a:avLst>
          </a:prstGeom>
          <a:noFill/>
          <a:ln cap="flat" cmpd="sng" w="9525">
            <a:solidFill>
              <a:srgbClr val="9FC5E8"/>
            </a:solidFill>
            <a:prstDash val="lgDash"/>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a:solidFill>
                  <a:srgbClr val="6D9EEB"/>
                </a:solidFill>
              </a:rPr>
              <a:t>User input</a:t>
            </a:r>
            <a:endParaRPr>
              <a:solidFill>
                <a:srgbClr val="6D9EEB"/>
              </a:solidFill>
            </a:endParaRPr>
          </a:p>
        </p:txBody>
      </p:sp>
      <p:sp>
        <p:nvSpPr>
          <p:cNvPr id="1529" name="Google Shape;1529;p161"/>
          <p:cNvSpPr/>
          <p:nvPr/>
        </p:nvSpPr>
        <p:spPr>
          <a:xfrm>
            <a:off x="3243500" y="980452"/>
            <a:ext cx="4031700" cy="2211600"/>
          </a:xfrm>
          <a:prstGeom prst="roundRect">
            <a:avLst>
              <a:gd fmla="val 16667" name="adj"/>
            </a:avLst>
          </a:prstGeom>
          <a:noFill/>
          <a:ln cap="flat" cmpd="sng" w="9525">
            <a:solidFill>
              <a:srgbClr val="FF0000"/>
            </a:solidFill>
            <a:prstDash val="lgDash"/>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a:solidFill>
                  <a:srgbClr val="FF0000"/>
                </a:solidFill>
              </a:rPr>
              <a:t>AI analysis system</a:t>
            </a:r>
            <a:endParaRPr>
              <a:solidFill>
                <a:srgbClr val="FF0000"/>
              </a:solidFill>
            </a:endParaRPr>
          </a:p>
        </p:txBody>
      </p:sp>
      <p:sp>
        <p:nvSpPr>
          <p:cNvPr id="1530" name="Google Shape;1530;p161"/>
          <p:cNvSpPr txBox="1"/>
          <p:nvPr>
            <p:ph type="title"/>
          </p:nvPr>
        </p:nvSpPr>
        <p:spPr>
          <a:xfrm>
            <a:off x="190500" y="102100"/>
            <a:ext cx="8609700" cy="4221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Clr>
                <a:schemeClr val="hlink"/>
              </a:buClr>
              <a:buSzPts val="1100"/>
              <a:buFont typeface="Arial"/>
              <a:buNone/>
            </a:pPr>
            <a:r>
              <a:rPr lang="en"/>
              <a:t>I. Technical approach - </a:t>
            </a:r>
            <a:r>
              <a:rPr lang="en" sz="2500"/>
              <a:t>Credit card approach</a:t>
            </a:r>
            <a:endParaRPr sz="1200">
              <a:solidFill>
                <a:schemeClr val="lt1"/>
              </a:solidFill>
            </a:endParaRPr>
          </a:p>
        </p:txBody>
      </p:sp>
      <p:sp>
        <p:nvSpPr>
          <p:cNvPr id="1531" name="Google Shape;1531;p161"/>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532" name="Google Shape;1532;p161"/>
          <p:cNvSpPr/>
          <p:nvPr/>
        </p:nvSpPr>
        <p:spPr>
          <a:xfrm>
            <a:off x="3316915" y="1684288"/>
            <a:ext cx="936900" cy="4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Hands &amp; nails segmentation</a:t>
            </a:r>
            <a:endParaRPr sz="800"/>
          </a:p>
        </p:txBody>
      </p:sp>
      <p:cxnSp>
        <p:nvCxnSpPr>
          <p:cNvPr id="1533" name="Google Shape;1533;p161"/>
          <p:cNvCxnSpPr>
            <a:stCxn id="1534" idx="3"/>
            <a:endCxn id="1532" idx="1"/>
          </p:cNvCxnSpPr>
          <p:nvPr/>
        </p:nvCxnSpPr>
        <p:spPr>
          <a:xfrm flipH="1" rot="10800000">
            <a:off x="3124933" y="1912539"/>
            <a:ext cx="192000" cy="1500"/>
          </a:xfrm>
          <a:prstGeom prst="straightConnector1">
            <a:avLst/>
          </a:prstGeom>
          <a:noFill/>
          <a:ln cap="flat" cmpd="sng" w="9525">
            <a:solidFill>
              <a:srgbClr val="000000"/>
            </a:solidFill>
            <a:prstDash val="solid"/>
            <a:round/>
            <a:headEnd len="med" w="med" type="none"/>
            <a:tailEnd len="med" w="med" type="triangle"/>
          </a:ln>
        </p:spPr>
      </p:cxnSp>
      <p:cxnSp>
        <p:nvCxnSpPr>
          <p:cNvPr id="1535" name="Google Shape;1535;p161"/>
          <p:cNvCxnSpPr>
            <a:stCxn id="1532" idx="3"/>
            <a:endCxn id="1536" idx="1"/>
          </p:cNvCxnSpPr>
          <p:nvPr/>
        </p:nvCxnSpPr>
        <p:spPr>
          <a:xfrm>
            <a:off x="4253815" y="1912438"/>
            <a:ext cx="248100" cy="0"/>
          </a:xfrm>
          <a:prstGeom prst="straightConnector1">
            <a:avLst/>
          </a:prstGeom>
          <a:noFill/>
          <a:ln cap="flat" cmpd="sng" w="9525">
            <a:solidFill>
              <a:srgbClr val="000000"/>
            </a:solidFill>
            <a:prstDash val="solid"/>
            <a:round/>
            <a:headEnd len="med" w="med" type="none"/>
            <a:tailEnd len="med" w="med" type="triangle"/>
          </a:ln>
        </p:spPr>
      </p:cxnSp>
      <p:sp>
        <p:nvSpPr>
          <p:cNvPr id="1537" name="Google Shape;1537;p161"/>
          <p:cNvSpPr/>
          <p:nvPr/>
        </p:nvSpPr>
        <p:spPr>
          <a:xfrm>
            <a:off x="6100876" y="1412953"/>
            <a:ext cx="936900" cy="4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Nail &amp; hands measurement (pixels)</a:t>
            </a:r>
            <a:endParaRPr sz="800"/>
          </a:p>
        </p:txBody>
      </p:sp>
      <p:cxnSp>
        <p:nvCxnSpPr>
          <p:cNvPr id="1538" name="Google Shape;1538;p161"/>
          <p:cNvCxnSpPr>
            <a:stCxn id="1537" idx="3"/>
            <a:endCxn id="1539" idx="1"/>
          </p:cNvCxnSpPr>
          <p:nvPr/>
        </p:nvCxnSpPr>
        <p:spPr>
          <a:xfrm>
            <a:off x="7037776" y="1641103"/>
            <a:ext cx="467400" cy="241800"/>
          </a:xfrm>
          <a:prstGeom prst="straightConnector1">
            <a:avLst/>
          </a:prstGeom>
          <a:noFill/>
          <a:ln cap="flat" cmpd="sng" w="9525">
            <a:solidFill>
              <a:srgbClr val="000000"/>
            </a:solidFill>
            <a:prstDash val="solid"/>
            <a:round/>
            <a:headEnd len="med" w="med" type="none"/>
            <a:tailEnd len="med" w="med" type="triangle"/>
          </a:ln>
        </p:spPr>
      </p:cxnSp>
      <p:pic>
        <p:nvPicPr>
          <p:cNvPr id="1540" name="Google Shape;1540;p161"/>
          <p:cNvPicPr preferRelativeResize="0"/>
          <p:nvPr/>
        </p:nvPicPr>
        <p:blipFill>
          <a:blip r:embed="rId3">
            <a:alphaModFix/>
          </a:blip>
          <a:stretch>
            <a:fillRect/>
          </a:stretch>
        </p:blipFill>
        <p:spPr>
          <a:xfrm>
            <a:off x="3541496" y="2055432"/>
            <a:ext cx="493691" cy="493691"/>
          </a:xfrm>
          <a:prstGeom prst="rect">
            <a:avLst/>
          </a:prstGeom>
          <a:noFill/>
          <a:ln>
            <a:noFill/>
          </a:ln>
        </p:spPr>
      </p:pic>
      <p:sp>
        <p:nvSpPr>
          <p:cNvPr id="1541" name="Google Shape;1541;p161"/>
          <p:cNvSpPr/>
          <p:nvPr/>
        </p:nvSpPr>
        <p:spPr>
          <a:xfrm>
            <a:off x="3422930" y="2644176"/>
            <a:ext cx="982800" cy="4065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just">
              <a:spcBef>
                <a:spcPts val="0"/>
              </a:spcBef>
              <a:spcAft>
                <a:spcPts val="0"/>
              </a:spcAft>
              <a:buNone/>
            </a:pPr>
            <a:r>
              <a:rPr lang="en" sz="800"/>
              <a:t>Tentative models:</a:t>
            </a:r>
            <a:endParaRPr sz="800"/>
          </a:p>
          <a:p>
            <a:pPr indent="-107950" lvl="0" marL="114300" marR="0" rtl="0" algn="just">
              <a:lnSpc>
                <a:spcPct val="100000"/>
              </a:lnSpc>
              <a:spcBef>
                <a:spcPts val="0"/>
              </a:spcBef>
              <a:spcAft>
                <a:spcPts val="0"/>
              </a:spcAft>
              <a:buSzPts val="800"/>
              <a:buChar char="-"/>
            </a:pPr>
            <a:r>
              <a:rPr lang="en" sz="800"/>
              <a:t>UNet, PSPNet</a:t>
            </a:r>
            <a:endParaRPr sz="800"/>
          </a:p>
        </p:txBody>
      </p:sp>
      <p:cxnSp>
        <p:nvCxnSpPr>
          <p:cNvPr id="1542" name="Google Shape;1542;p161"/>
          <p:cNvCxnSpPr>
            <a:stCxn id="1541" idx="0"/>
            <a:endCxn id="1540" idx="2"/>
          </p:cNvCxnSpPr>
          <p:nvPr/>
        </p:nvCxnSpPr>
        <p:spPr>
          <a:xfrm rot="10800000">
            <a:off x="3788330" y="2549076"/>
            <a:ext cx="126000" cy="95100"/>
          </a:xfrm>
          <a:prstGeom prst="straightConnector1">
            <a:avLst/>
          </a:prstGeom>
          <a:noFill/>
          <a:ln cap="flat" cmpd="sng" w="9525">
            <a:solidFill>
              <a:srgbClr val="000000"/>
            </a:solidFill>
            <a:prstDash val="solid"/>
            <a:round/>
            <a:headEnd len="med" w="med" type="triangle"/>
            <a:tailEnd len="med" w="med" type="triangle"/>
          </a:ln>
        </p:spPr>
      </p:cxnSp>
      <p:sp>
        <p:nvSpPr>
          <p:cNvPr id="1543" name="Google Shape;1543;p161"/>
          <p:cNvSpPr txBox="1"/>
          <p:nvPr/>
        </p:nvSpPr>
        <p:spPr>
          <a:xfrm>
            <a:off x="3504275" y="3437400"/>
            <a:ext cx="434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rPr>
              <a:t>Necessary data:</a:t>
            </a:r>
            <a:endParaRPr u="sng">
              <a:solidFill>
                <a:schemeClr val="hlink"/>
              </a:solidFill>
            </a:endParaRPr>
          </a:p>
          <a:p>
            <a:pPr indent="-317500" lvl="0" marL="457200" rtl="0" algn="l">
              <a:spcBef>
                <a:spcPts val="0"/>
              </a:spcBef>
              <a:spcAft>
                <a:spcPts val="0"/>
              </a:spcAft>
              <a:buClr>
                <a:schemeClr val="hlink"/>
              </a:buClr>
              <a:buSzPts val="1400"/>
              <a:buChar char="-"/>
            </a:pPr>
            <a:r>
              <a:rPr lang="en">
                <a:solidFill>
                  <a:schemeClr val="hlink"/>
                </a:solidFill>
              </a:rPr>
              <a:t>500+ data points including</a:t>
            </a:r>
            <a:endParaRPr>
              <a:solidFill>
                <a:schemeClr val="hlink"/>
              </a:solidFill>
            </a:endParaRPr>
          </a:p>
          <a:p>
            <a:pPr indent="-317500" lvl="1" marL="914400" rtl="0" algn="l">
              <a:spcBef>
                <a:spcPts val="0"/>
              </a:spcBef>
              <a:spcAft>
                <a:spcPts val="0"/>
              </a:spcAft>
              <a:buClr>
                <a:schemeClr val="hlink"/>
              </a:buClr>
              <a:buSzPts val="1400"/>
              <a:buChar char="-"/>
            </a:pPr>
            <a:r>
              <a:rPr lang="en">
                <a:solidFill>
                  <a:schemeClr val="hlink"/>
                </a:solidFill>
              </a:rPr>
              <a:t>pictures of hands + nail + CC &amp; hand mask + CC mask.</a:t>
            </a:r>
            <a:endParaRPr>
              <a:solidFill>
                <a:schemeClr val="hlink"/>
              </a:solidFill>
            </a:endParaRPr>
          </a:p>
          <a:p>
            <a:pPr indent="-317500" lvl="1" marL="914400" rtl="0" algn="l">
              <a:spcBef>
                <a:spcPts val="0"/>
              </a:spcBef>
              <a:spcAft>
                <a:spcPts val="0"/>
              </a:spcAft>
              <a:buClr>
                <a:schemeClr val="hlink"/>
              </a:buClr>
              <a:buSzPts val="1400"/>
              <a:buChar char="-"/>
            </a:pPr>
            <a:r>
              <a:rPr lang="en">
                <a:solidFill>
                  <a:schemeClr val="hlink"/>
                </a:solidFill>
              </a:rPr>
              <a:t>nails measurements.</a:t>
            </a:r>
            <a:endParaRPr/>
          </a:p>
        </p:txBody>
      </p:sp>
      <p:pic>
        <p:nvPicPr>
          <p:cNvPr id="1544" name="Google Shape;1544;p161"/>
          <p:cNvPicPr preferRelativeResize="0"/>
          <p:nvPr/>
        </p:nvPicPr>
        <p:blipFill>
          <a:blip r:embed="rId4">
            <a:alphaModFix/>
          </a:blip>
          <a:stretch>
            <a:fillRect/>
          </a:stretch>
        </p:blipFill>
        <p:spPr>
          <a:xfrm>
            <a:off x="1545350" y="3627675"/>
            <a:ext cx="423025" cy="423025"/>
          </a:xfrm>
          <a:prstGeom prst="rect">
            <a:avLst/>
          </a:prstGeom>
          <a:noFill/>
          <a:ln>
            <a:noFill/>
          </a:ln>
        </p:spPr>
      </p:pic>
      <p:sp>
        <p:nvSpPr>
          <p:cNvPr id="1545" name="Google Shape;1545;p161"/>
          <p:cNvSpPr txBox="1"/>
          <p:nvPr/>
        </p:nvSpPr>
        <p:spPr>
          <a:xfrm>
            <a:off x="2029675" y="3639088"/>
            <a:ext cx="13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rPr>
              <a:t>Required data</a:t>
            </a:r>
            <a:endParaRPr/>
          </a:p>
        </p:txBody>
      </p:sp>
      <p:pic>
        <p:nvPicPr>
          <p:cNvPr id="1546" name="Google Shape;1546;p161"/>
          <p:cNvPicPr preferRelativeResize="0"/>
          <p:nvPr/>
        </p:nvPicPr>
        <p:blipFill>
          <a:blip r:embed="rId3">
            <a:alphaModFix/>
          </a:blip>
          <a:stretch>
            <a:fillRect/>
          </a:stretch>
        </p:blipFill>
        <p:spPr>
          <a:xfrm>
            <a:off x="1545349" y="4130138"/>
            <a:ext cx="423025" cy="423025"/>
          </a:xfrm>
          <a:prstGeom prst="rect">
            <a:avLst/>
          </a:prstGeom>
          <a:noFill/>
          <a:ln>
            <a:noFill/>
          </a:ln>
        </p:spPr>
      </p:pic>
      <p:sp>
        <p:nvSpPr>
          <p:cNvPr id="1547" name="Google Shape;1547;p161"/>
          <p:cNvSpPr txBox="1"/>
          <p:nvPr/>
        </p:nvSpPr>
        <p:spPr>
          <a:xfrm>
            <a:off x="2029675" y="4141563"/>
            <a:ext cx="13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rPr>
              <a:t>AI model</a:t>
            </a:r>
            <a:endParaRPr/>
          </a:p>
        </p:txBody>
      </p:sp>
      <p:pic>
        <p:nvPicPr>
          <p:cNvPr id="1548" name="Google Shape;1548;p161"/>
          <p:cNvPicPr preferRelativeResize="0"/>
          <p:nvPr/>
        </p:nvPicPr>
        <p:blipFill>
          <a:blip r:embed="rId4">
            <a:alphaModFix/>
          </a:blip>
          <a:stretch>
            <a:fillRect/>
          </a:stretch>
        </p:blipFill>
        <p:spPr>
          <a:xfrm>
            <a:off x="1381134" y="1105550"/>
            <a:ext cx="493720" cy="493720"/>
          </a:xfrm>
          <a:prstGeom prst="rect">
            <a:avLst/>
          </a:prstGeom>
          <a:noFill/>
          <a:ln>
            <a:noFill/>
          </a:ln>
        </p:spPr>
      </p:pic>
      <p:pic>
        <p:nvPicPr>
          <p:cNvPr id="1549" name="Google Shape;1549;p161"/>
          <p:cNvPicPr preferRelativeResize="0"/>
          <p:nvPr/>
        </p:nvPicPr>
        <p:blipFill>
          <a:blip r:embed="rId4">
            <a:alphaModFix/>
          </a:blip>
          <a:stretch>
            <a:fillRect/>
          </a:stretch>
        </p:blipFill>
        <p:spPr>
          <a:xfrm>
            <a:off x="7776898" y="1223044"/>
            <a:ext cx="493719" cy="493720"/>
          </a:xfrm>
          <a:prstGeom prst="rect">
            <a:avLst/>
          </a:prstGeom>
          <a:noFill/>
          <a:ln>
            <a:noFill/>
          </a:ln>
        </p:spPr>
      </p:pic>
      <p:pic>
        <p:nvPicPr>
          <p:cNvPr id="1550" name="Google Shape;1550;p161"/>
          <p:cNvPicPr preferRelativeResize="0"/>
          <p:nvPr/>
        </p:nvPicPr>
        <p:blipFill>
          <a:blip r:embed="rId4">
            <a:alphaModFix/>
          </a:blip>
          <a:stretch>
            <a:fillRect/>
          </a:stretch>
        </p:blipFill>
        <p:spPr>
          <a:xfrm>
            <a:off x="4097146" y="1098016"/>
            <a:ext cx="493720" cy="493720"/>
          </a:xfrm>
          <a:prstGeom prst="rect">
            <a:avLst/>
          </a:prstGeom>
          <a:noFill/>
          <a:ln>
            <a:noFill/>
          </a:ln>
        </p:spPr>
      </p:pic>
      <p:pic>
        <p:nvPicPr>
          <p:cNvPr id="1534" name="Google Shape;1534;p161"/>
          <p:cNvPicPr preferRelativeResize="0"/>
          <p:nvPr/>
        </p:nvPicPr>
        <p:blipFill rotWithShape="1">
          <a:blip r:embed="rId5">
            <a:alphaModFix/>
          </a:blip>
          <a:srcRect b="50000" l="0" r="66820" t="0"/>
          <a:stretch/>
        </p:blipFill>
        <p:spPr>
          <a:xfrm>
            <a:off x="1774036" y="1223056"/>
            <a:ext cx="1350897" cy="1381966"/>
          </a:xfrm>
          <a:prstGeom prst="rect">
            <a:avLst/>
          </a:prstGeom>
          <a:noFill/>
          <a:ln>
            <a:noFill/>
          </a:ln>
        </p:spPr>
      </p:pic>
      <p:pic>
        <p:nvPicPr>
          <p:cNvPr id="1536" name="Google Shape;1536;p161"/>
          <p:cNvPicPr preferRelativeResize="0"/>
          <p:nvPr/>
        </p:nvPicPr>
        <p:blipFill>
          <a:blip r:embed="rId6">
            <a:alphaModFix/>
          </a:blip>
          <a:stretch>
            <a:fillRect/>
          </a:stretch>
        </p:blipFill>
        <p:spPr>
          <a:xfrm>
            <a:off x="4501903" y="1218721"/>
            <a:ext cx="1350896" cy="1387495"/>
          </a:xfrm>
          <a:prstGeom prst="rect">
            <a:avLst/>
          </a:prstGeom>
          <a:noFill/>
          <a:ln>
            <a:noFill/>
          </a:ln>
        </p:spPr>
      </p:pic>
      <p:sp>
        <p:nvSpPr>
          <p:cNvPr id="1539" name="Google Shape;1539;p161"/>
          <p:cNvSpPr/>
          <p:nvPr/>
        </p:nvSpPr>
        <p:spPr>
          <a:xfrm>
            <a:off x="7505114" y="1654615"/>
            <a:ext cx="936900" cy="4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Nails measurement</a:t>
            </a:r>
            <a:endParaRPr sz="800"/>
          </a:p>
        </p:txBody>
      </p:sp>
      <p:sp>
        <p:nvSpPr>
          <p:cNvPr id="1551" name="Google Shape;1551;p161"/>
          <p:cNvSpPr/>
          <p:nvPr/>
        </p:nvSpPr>
        <p:spPr>
          <a:xfrm>
            <a:off x="6100876" y="1955628"/>
            <a:ext cx="936900" cy="4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Credit card dimension</a:t>
            </a:r>
            <a:endParaRPr sz="800"/>
          </a:p>
          <a:p>
            <a:pPr indent="0" lvl="0" marL="0" rtl="0" algn="ctr">
              <a:spcBef>
                <a:spcPts val="0"/>
              </a:spcBef>
              <a:spcAft>
                <a:spcPts val="0"/>
              </a:spcAft>
              <a:buNone/>
            </a:pPr>
            <a:r>
              <a:rPr lang="en" sz="800"/>
              <a:t>(pixels to cm)</a:t>
            </a:r>
            <a:endParaRPr sz="800"/>
          </a:p>
        </p:txBody>
      </p:sp>
      <p:cxnSp>
        <p:nvCxnSpPr>
          <p:cNvPr id="1552" name="Google Shape;1552;p161"/>
          <p:cNvCxnSpPr>
            <a:stCxn id="1551" idx="3"/>
            <a:endCxn id="1539" idx="1"/>
          </p:cNvCxnSpPr>
          <p:nvPr/>
        </p:nvCxnSpPr>
        <p:spPr>
          <a:xfrm flipH="1" rot="10800000">
            <a:off x="7037776" y="1882878"/>
            <a:ext cx="467400" cy="300900"/>
          </a:xfrm>
          <a:prstGeom prst="straightConnector1">
            <a:avLst/>
          </a:prstGeom>
          <a:noFill/>
          <a:ln cap="flat" cmpd="sng" w="9525">
            <a:solidFill>
              <a:srgbClr val="000000"/>
            </a:solidFill>
            <a:prstDash val="solid"/>
            <a:round/>
            <a:headEnd len="med" w="med" type="none"/>
            <a:tailEnd len="med" w="med" type="triangle"/>
          </a:ln>
        </p:spPr>
      </p:cxnSp>
      <p:pic>
        <p:nvPicPr>
          <p:cNvPr id="1553" name="Google Shape;1553;p161"/>
          <p:cNvPicPr preferRelativeResize="0"/>
          <p:nvPr/>
        </p:nvPicPr>
        <p:blipFill>
          <a:blip r:embed="rId7">
            <a:alphaModFix/>
          </a:blip>
          <a:stretch>
            <a:fillRect/>
          </a:stretch>
        </p:blipFill>
        <p:spPr>
          <a:xfrm>
            <a:off x="1811925" y="2115900"/>
            <a:ext cx="637260" cy="400200"/>
          </a:xfrm>
          <a:prstGeom prst="rect">
            <a:avLst/>
          </a:prstGeom>
          <a:noFill/>
          <a:ln>
            <a:noFill/>
          </a:ln>
        </p:spPr>
      </p:pic>
      <p:sp>
        <p:nvSpPr>
          <p:cNvPr id="1554" name="Google Shape;1554;p161"/>
          <p:cNvSpPr/>
          <p:nvPr/>
        </p:nvSpPr>
        <p:spPr>
          <a:xfrm>
            <a:off x="4544675" y="2104500"/>
            <a:ext cx="637200" cy="423000"/>
          </a:xfrm>
          <a:prstGeom prst="roundRect">
            <a:avLst>
              <a:gd fmla="val 16667" name="adj"/>
            </a:avLst>
          </a:prstGeom>
          <a:solidFill>
            <a:srgbClr val="0A4D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5" name="Google Shape;1555;p161"/>
          <p:cNvCxnSpPr/>
          <p:nvPr/>
        </p:nvCxnSpPr>
        <p:spPr>
          <a:xfrm>
            <a:off x="5856115" y="1649438"/>
            <a:ext cx="248100" cy="0"/>
          </a:xfrm>
          <a:prstGeom prst="straightConnector1">
            <a:avLst/>
          </a:prstGeom>
          <a:noFill/>
          <a:ln cap="flat" cmpd="sng" w="9525">
            <a:solidFill>
              <a:srgbClr val="000000"/>
            </a:solidFill>
            <a:prstDash val="solid"/>
            <a:round/>
            <a:headEnd len="med" w="med" type="none"/>
            <a:tailEnd len="med" w="med" type="triangle"/>
          </a:ln>
        </p:spPr>
      </p:cxnSp>
      <p:cxnSp>
        <p:nvCxnSpPr>
          <p:cNvPr id="1556" name="Google Shape;1556;p161"/>
          <p:cNvCxnSpPr/>
          <p:nvPr/>
        </p:nvCxnSpPr>
        <p:spPr>
          <a:xfrm>
            <a:off x="5856115" y="2203413"/>
            <a:ext cx="248100" cy="0"/>
          </a:xfrm>
          <a:prstGeom prst="straightConnector1">
            <a:avLst/>
          </a:prstGeom>
          <a:noFill/>
          <a:ln cap="flat" cmpd="sng" w="9525">
            <a:solidFill>
              <a:srgbClr val="000000"/>
            </a:solidFill>
            <a:prstDash val="solid"/>
            <a:round/>
            <a:headEnd len="med" w="med" type="none"/>
            <a:tailEnd len="med" w="med" type="triangle"/>
          </a:ln>
        </p:spPr>
      </p:cxnSp>
      <p:sp>
        <p:nvSpPr>
          <p:cNvPr id="1557" name="Google Shape;1557;p161"/>
          <p:cNvSpPr/>
          <p:nvPr/>
        </p:nvSpPr>
        <p:spPr>
          <a:xfrm>
            <a:off x="1285975" y="3449600"/>
            <a:ext cx="2189400" cy="126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62"/>
          <p:cNvSpPr txBox="1"/>
          <p:nvPr>
            <p:ph idx="12" type="sldNum"/>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p>
            <a:pPr indent="0" lvl="0" marL="0" rtl="0" algn="r">
              <a:lnSpc>
                <a:spcPct val="100000"/>
              </a:lnSpc>
              <a:spcBef>
                <a:spcPts val="0"/>
              </a:spcBef>
              <a:spcAft>
                <a:spcPts val="0"/>
              </a:spcAft>
              <a:buSzPts val="1200"/>
              <a:buNone/>
            </a:pPr>
            <a:fld id="{00000000-1234-1234-1234-123412341234}" type="slidenum">
              <a:rPr lang="en" sz="1200"/>
              <a:t>‹#›</a:t>
            </a:fld>
            <a:endParaRPr sz="1200"/>
          </a:p>
        </p:txBody>
      </p:sp>
      <p:pic>
        <p:nvPicPr>
          <p:cNvPr descr="Image result for monstarlab" id="1563" name="Google Shape;1563;p162"/>
          <p:cNvPicPr preferRelativeResize="0"/>
          <p:nvPr/>
        </p:nvPicPr>
        <p:blipFill rotWithShape="1">
          <a:blip r:embed="rId3">
            <a:alphaModFix/>
          </a:blip>
          <a:srcRect b="0" l="0" r="0" t="0"/>
          <a:stretch/>
        </p:blipFill>
        <p:spPr>
          <a:xfrm>
            <a:off x="31387" y="4813452"/>
            <a:ext cx="1509158" cy="264173"/>
          </a:xfrm>
          <a:prstGeom prst="rect">
            <a:avLst/>
          </a:prstGeom>
          <a:noFill/>
          <a:ln>
            <a:noFill/>
          </a:ln>
        </p:spPr>
      </p:pic>
      <p:cxnSp>
        <p:nvCxnSpPr>
          <p:cNvPr id="1564" name="Google Shape;1564;p162"/>
          <p:cNvCxnSpPr/>
          <p:nvPr/>
        </p:nvCxnSpPr>
        <p:spPr>
          <a:xfrm>
            <a:off x="237823" y="378254"/>
            <a:ext cx="8465700" cy="0"/>
          </a:xfrm>
          <a:prstGeom prst="straightConnector1">
            <a:avLst/>
          </a:prstGeom>
          <a:noFill/>
          <a:ln cap="flat" cmpd="sng" w="19050">
            <a:solidFill>
              <a:schemeClr val="dk1"/>
            </a:solidFill>
            <a:prstDash val="solid"/>
            <a:round/>
            <a:headEnd len="sm" w="sm" type="none"/>
            <a:tailEnd len="sm" w="sm" type="none"/>
          </a:ln>
        </p:spPr>
      </p:cxnSp>
      <p:sp>
        <p:nvSpPr>
          <p:cNvPr id="1565" name="Google Shape;1565;p162"/>
          <p:cNvSpPr txBox="1"/>
          <p:nvPr/>
        </p:nvSpPr>
        <p:spPr>
          <a:xfrm>
            <a:off x="237822" y="0"/>
            <a:ext cx="8906100" cy="38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800">
                <a:solidFill>
                  <a:schemeClr val="dk1"/>
                </a:solidFill>
              </a:rPr>
              <a:t>Project: Real-estate recommendation system </a:t>
            </a:r>
            <a:endParaRPr/>
          </a:p>
        </p:txBody>
      </p:sp>
      <p:sp>
        <p:nvSpPr>
          <p:cNvPr id="1566" name="Google Shape;1566;p162"/>
          <p:cNvSpPr txBox="1"/>
          <p:nvPr/>
        </p:nvSpPr>
        <p:spPr>
          <a:xfrm>
            <a:off x="250350" y="664350"/>
            <a:ext cx="8439900" cy="307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 sz="1350" u="sng">
                <a:highlight>
                  <a:srgbClr val="FFFFFF"/>
                </a:highlight>
              </a:rPr>
              <a:t>User profile analysis</a:t>
            </a:r>
            <a:r>
              <a:rPr lang="en" sz="1350">
                <a:highlight>
                  <a:srgbClr val="FFFFFF"/>
                </a:highlight>
              </a:rPr>
              <a:t>:</a:t>
            </a:r>
            <a:endParaRPr sz="1350">
              <a:highlight>
                <a:srgbClr val="FFFFFF"/>
              </a:highlight>
            </a:endParaRPr>
          </a:p>
          <a:p>
            <a:pPr indent="0" lvl="0" marL="457200" marR="0" rtl="0" algn="just">
              <a:lnSpc>
                <a:spcPct val="100000"/>
              </a:lnSpc>
              <a:spcBef>
                <a:spcPts val="0"/>
              </a:spcBef>
              <a:spcAft>
                <a:spcPts val="0"/>
              </a:spcAft>
              <a:buNone/>
            </a:pPr>
            <a:r>
              <a:t/>
            </a:r>
            <a:endParaRPr sz="1350">
              <a:highlight>
                <a:srgbClr val="FFFFFF"/>
              </a:highlight>
            </a:endParaRPr>
          </a:p>
        </p:txBody>
      </p:sp>
      <p:pic>
        <p:nvPicPr>
          <p:cNvPr id="1567" name="Google Shape;1567;p162"/>
          <p:cNvPicPr preferRelativeResize="0"/>
          <p:nvPr/>
        </p:nvPicPr>
        <p:blipFill>
          <a:blip r:embed="rId4">
            <a:alphaModFix/>
          </a:blip>
          <a:stretch>
            <a:fillRect/>
          </a:stretch>
        </p:blipFill>
        <p:spPr>
          <a:xfrm>
            <a:off x="69202" y="2891650"/>
            <a:ext cx="2568950" cy="1658200"/>
          </a:xfrm>
          <a:prstGeom prst="rect">
            <a:avLst/>
          </a:prstGeom>
          <a:noFill/>
          <a:ln>
            <a:noFill/>
          </a:ln>
        </p:spPr>
      </p:pic>
      <p:pic>
        <p:nvPicPr>
          <p:cNvPr id="1568" name="Google Shape;1568;p162"/>
          <p:cNvPicPr preferRelativeResize="0"/>
          <p:nvPr/>
        </p:nvPicPr>
        <p:blipFill>
          <a:blip r:embed="rId5">
            <a:alphaModFix/>
          </a:blip>
          <a:stretch>
            <a:fillRect/>
          </a:stretch>
        </p:blipFill>
        <p:spPr>
          <a:xfrm>
            <a:off x="2699525" y="3158351"/>
            <a:ext cx="2756325" cy="1442400"/>
          </a:xfrm>
          <a:prstGeom prst="rect">
            <a:avLst/>
          </a:prstGeom>
          <a:noFill/>
          <a:ln>
            <a:noFill/>
          </a:ln>
        </p:spPr>
      </p:pic>
      <p:pic>
        <p:nvPicPr>
          <p:cNvPr id="1569" name="Google Shape;1569;p162"/>
          <p:cNvPicPr preferRelativeResize="0"/>
          <p:nvPr/>
        </p:nvPicPr>
        <p:blipFill>
          <a:blip r:embed="rId6">
            <a:alphaModFix/>
          </a:blip>
          <a:stretch>
            <a:fillRect/>
          </a:stretch>
        </p:blipFill>
        <p:spPr>
          <a:xfrm>
            <a:off x="302675" y="1042925"/>
            <a:ext cx="5122298" cy="1855074"/>
          </a:xfrm>
          <a:prstGeom prst="rect">
            <a:avLst/>
          </a:prstGeom>
          <a:noFill/>
          <a:ln>
            <a:noFill/>
          </a:ln>
        </p:spPr>
      </p:pic>
      <p:sp>
        <p:nvSpPr>
          <p:cNvPr id="1570" name="Google Shape;1570;p162"/>
          <p:cNvSpPr/>
          <p:nvPr/>
        </p:nvSpPr>
        <p:spPr>
          <a:xfrm>
            <a:off x="2472700" y="3462875"/>
            <a:ext cx="334800" cy="2952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62"/>
          <p:cNvSpPr/>
          <p:nvPr/>
        </p:nvSpPr>
        <p:spPr>
          <a:xfrm rot="3925277">
            <a:off x="2978461" y="2552058"/>
            <a:ext cx="580609" cy="295332"/>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2" name="Google Shape;1572;p162"/>
          <p:cNvCxnSpPr/>
          <p:nvPr/>
        </p:nvCxnSpPr>
        <p:spPr>
          <a:xfrm>
            <a:off x="302672" y="4759832"/>
            <a:ext cx="8465700" cy="0"/>
          </a:xfrm>
          <a:prstGeom prst="straightConnector1">
            <a:avLst/>
          </a:prstGeom>
          <a:noFill/>
          <a:ln cap="flat" cmpd="sng" w="19050">
            <a:solidFill>
              <a:schemeClr val="dk1"/>
            </a:solidFill>
            <a:prstDash val="solid"/>
            <a:round/>
            <a:headEnd len="sm" w="sm" type="none"/>
            <a:tailEnd len="sm" w="sm" type="none"/>
          </a:ln>
        </p:spPr>
      </p:cxnSp>
      <p:sp>
        <p:nvSpPr>
          <p:cNvPr id="1573" name="Google Shape;1573;p162"/>
          <p:cNvSpPr/>
          <p:nvPr/>
        </p:nvSpPr>
        <p:spPr>
          <a:xfrm rot="6776052">
            <a:off x="1742686" y="2552031"/>
            <a:ext cx="580486" cy="295365"/>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2"/>
          <p:cNvSpPr txBox="1"/>
          <p:nvPr/>
        </p:nvSpPr>
        <p:spPr>
          <a:xfrm>
            <a:off x="237875" y="383700"/>
            <a:ext cx="8465700" cy="307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lang="en" sz="1500">
                <a:solidFill>
                  <a:schemeClr val="dk1"/>
                </a:solidFill>
              </a:rPr>
              <a:t>II.</a:t>
            </a:r>
            <a:r>
              <a:rPr b="1" lang="en" sz="1500"/>
              <a:t> User data analysis</a:t>
            </a:r>
            <a:endParaRPr b="1" i="0" sz="1500" u="none" cap="none" strike="noStrike">
              <a:solidFill>
                <a:srgbClr val="000000"/>
              </a:solidFill>
            </a:endParaRPr>
          </a:p>
        </p:txBody>
      </p:sp>
      <p:sp>
        <p:nvSpPr>
          <p:cNvPr id="1575" name="Google Shape;1575;p162"/>
          <p:cNvSpPr/>
          <p:nvPr/>
        </p:nvSpPr>
        <p:spPr>
          <a:xfrm>
            <a:off x="5528600" y="1055875"/>
            <a:ext cx="201600" cy="3316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2"/>
          <p:cNvSpPr txBox="1"/>
          <p:nvPr/>
        </p:nvSpPr>
        <p:spPr>
          <a:xfrm>
            <a:off x="5882600" y="431675"/>
            <a:ext cx="3207300" cy="4317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 sz="1300" u="sng">
                <a:solidFill>
                  <a:srgbClr val="666666"/>
                </a:solidFill>
                <a:highlight>
                  <a:srgbClr val="FFFFFF"/>
                </a:highlight>
              </a:rPr>
              <a:t>User type 0:</a:t>
            </a:r>
            <a:endParaRPr sz="1300" u="sng">
              <a:solidFill>
                <a:srgbClr val="666666"/>
              </a:solidFill>
              <a:highlight>
                <a:srgbClr val="FFFFFF"/>
              </a:highlight>
            </a:endParaRPr>
          </a:p>
          <a:p>
            <a:pPr indent="-200025" lvl="0" marL="269999" marR="0" rtl="0" algn="just">
              <a:lnSpc>
                <a:spcPct val="100000"/>
              </a:lnSpc>
              <a:spcBef>
                <a:spcPts val="0"/>
              </a:spcBef>
              <a:spcAft>
                <a:spcPts val="0"/>
              </a:spcAft>
              <a:buSzPts val="900"/>
              <a:buChar char="-"/>
            </a:pPr>
            <a:r>
              <a:rPr b="1" lang="en" sz="900">
                <a:highlight>
                  <a:srgbClr val="FFFFFF"/>
                </a:highlight>
              </a:rPr>
              <a:t>High income</a:t>
            </a:r>
            <a:r>
              <a:rPr lang="en" sz="900">
                <a:highlight>
                  <a:srgbClr val="FFFFFF"/>
                </a:highlight>
              </a:rPr>
              <a:t>, 2-3 kids, 45 y.o.</a:t>
            </a:r>
            <a:endParaRPr sz="900">
              <a:highlight>
                <a:srgbClr val="FFFFFF"/>
              </a:highlight>
            </a:endParaRPr>
          </a:p>
          <a:p>
            <a:pPr indent="-200025" lvl="0" marL="269999" marR="0" rtl="0" algn="just">
              <a:lnSpc>
                <a:spcPct val="100000"/>
              </a:lnSpc>
              <a:spcBef>
                <a:spcPts val="0"/>
              </a:spcBef>
              <a:spcAft>
                <a:spcPts val="0"/>
              </a:spcAft>
              <a:buSzPts val="900"/>
              <a:buChar char="-"/>
            </a:pPr>
            <a:r>
              <a:rPr lang="en" sz="900">
                <a:highlight>
                  <a:srgbClr val="FFFFFF"/>
                </a:highlight>
              </a:rPr>
              <a:t>Profile:- Family with </a:t>
            </a:r>
            <a:r>
              <a:rPr b="1" lang="en" sz="900">
                <a:highlight>
                  <a:srgbClr val="FFFFFF"/>
                </a:highlight>
              </a:rPr>
              <a:t>highschool kids</a:t>
            </a:r>
            <a:r>
              <a:rPr lang="en" sz="900">
                <a:highlight>
                  <a:srgbClr val="FFFFFF"/>
                </a:highlight>
              </a:rPr>
              <a:t>.</a:t>
            </a:r>
            <a:endParaRPr sz="900">
              <a:highlight>
                <a:srgbClr val="FFFFFF"/>
              </a:highlight>
            </a:endParaRPr>
          </a:p>
          <a:p>
            <a:pPr indent="0" lvl="0" marL="0" marR="0" rtl="0" algn="just">
              <a:lnSpc>
                <a:spcPct val="100000"/>
              </a:lnSpc>
              <a:spcBef>
                <a:spcPts val="0"/>
              </a:spcBef>
              <a:spcAft>
                <a:spcPts val="0"/>
              </a:spcAft>
              <a:buNone/>
            </a:pPr>
            <a:r>
              <a:rPr lang="en" sz="900">
                <a:highlight>
                  <a:srgbClr val="FFFFFF"/>
                </a:highlight>
              </a:rPr>
              <a:t>                    - Paying money for kid education.</a:t>
            </a:r>
            <a:endParaRPr sz="900">
              <a:highlight>
                <a:srgbClr val="FFFFFF"/>
              </a:highlight>
            </a:endParaRPr>
          </a:p>
          <a:p>
            <a:pPr indent="0" lvl="0" marL="0" rtl="0" algn="just">
              <a:spcBef>
                <a:spcPts val="500"/>
              </a:spcBef>
              <a:spcAft>
                <a:spcPts val="0"/>
              </a:spcAft>
              <a:buNone/>
            </a:pPr>
            <a:r>
              <a:rPr lang="en" sz="1300" u="sng">
                <a:solidFill>
                  <a:srgbClr val="666666"/>
                </a:solidFill>
                <a:highlight>
                  <a:schemeClr val="lt1"/>
                </a:highlight>
              </a:rPr>
              <a:t>User type 1:</a:t>
            </a:r>
            <a:endParaRPr sz="1300" u="sng">
              <a:solidFill>
                <a:srgbClr val="666666"/>
              </a:solidFill>
              <a:highlight>
                <a:schemeClr val="lt1"/>
              </a:highlight>
            </a:endParaRPr>
          </a:p>
          <a:p>
            <a:pPr indent="-200025" lvl="0" marL="269999" rtl="0" algn="just">
              <a:spcBef>
                <a:spcPts val="0"/>
              </a:spcBef>
              <a:spcAft>
                <a:spcPts val="0"/>
              </a:spcAft>
              <a:buClr>
                <a:schemeClr val="dk1"/>
              </a:buClr>
              <a:buSzPts val="900"/>
              <a:buChar char="-"/>
            </a:pPr>
            <a:r>
              <a:rPr b="1" lang="en" sz="900">
                <a:solidFill>
                  <a:schemeClr val="dk1"/>
                </a:solidFill>
                <a:highlight>
                  <a:schemeClr val="lt1"/>
                </a:highlight>
              </a:rPr>
              <a:t>Average income</a:t>
            </a:r>
            <a:r>
              <a:rPr lang="en" sz="900">
                <a:solidFill>
                  <a:schemeClr val="dk1"/>
                </a:solidFill>
                <a:highlight>
                  <a:schemeClr val="lt1"/>
                </a:highlight>
              </a:rPr>
              <a:t>, 3 kids, 35 y.o.</a:t>
            </a:r>
            <a:endParaRPr sz="900">
              <a:solidFill>
                <a:schemeClr val="dk1"/>
              </a:solidFill>
              <a:highlight>
                <a:schemeClr val="lt1"/>
              </a:highlight>
            </a:endParaRPr>
          </a:p>
          <a:p>
            <a:pPr indent="-200025" lvl="0" marL="269999" rtl="0" algn="just">
              <a:spcBef>
                <a:spcPts val="0"/>
              </a:spcBef>
              <a:spcAft>
                <a:spcPts val="0"/>
              </a:spcAft>
              <a:buClr>
                <a:schemeClr val="dk1"/>
              </a:buClr>
              <a:buSzPts val="900"/>
              <a:buChar char="-"/>
            </a:pPr>
            <a:r>
              <a:rPr lang="en" sz="900">
                <a:solidFill>
                  <a:schemeClr val="dk1"/>
                </a:solidFill>
                <a:highlight>
                  <a:schemeClr val="lt1"/>
                </a:highlight>
              </a:rPr>
              <a:t>Profile: - </a:t>
            </a:r>
            <a:r>
              <a:rPr b="1" lang="en" sz="900">
                <a:solidFill>
                  <a:schemeClr val="dk1"/>
                </a:solidFill>
                <a:highlight>
                  <a:schemeClr val="lt1"/>
                </a:highlight>
              </a:rPr>
              <a:t>New family</a:t>
            </a:r>
            <a:r>
              <a:rPr lang="en" sz="900">
                <a:solidFill>
                  <a:schemeClr val="dk1"/>
                </a:solidFill>
                <a:highlight>
                  <a:schemeClr val="lt1"/>
                </a:highlight>
              </a:rPr>
              <a:t> (kids, under 10 y.o. probably).</a:t>
            </a:r>
            <a:endParaRPr sz="900">
              <a:solidFill>
                <a:schemeClr val="dk1"/>
              </a:solidFill>
              <a:highlight>
                <a:schemeClr val="lt1"/>
              </a:highlight>
            </a:endParaRPr>
          </a:p>
          <a:p>
            <a:pPr indent="0" lvl="0" marL="0" rtl="0" algn="just">
              <a:spcBef>
                <a:spcPts val="0"/>
              </a:spcBef>
              <a:spcAft>
                <a:spcPts val="0"/>
              </a:spcAft>
              <a:buNone/>
            </a:pPr>
            <a:r>
              <a:rPr lang="en" sz="900">
                <a:solidFill>
                  <a:schemeClr val="dk1"/>
                </a:solidFill>
                <a:highlight>
                  <a:schemeClr val="lt1"/>
                </a:highlight>
              </a:rPr>
              <a:t>                     - Saving money for kids education.</a:t>
            </a:r>
            <a:endParaRPr sz="900">
              <a:solidFill>
                <a:schemeClr val="dk1"/>
              </a:solidFill>
              <a:highlight>
                <a:schemeClr val="lt1"/>
              </a:highlight>
            </a:endParaRPr>
          </a:p>
          <a:p>
            <a:pPr indent="0" lvl="0" marL="0" rtl="0" algn="just">
              <a:spcBef>
                <a:spcPts val="500"/>
              </a:spcBef>
              <a:spcAft>
                <a:spcPts val="0"/>
              </a:spcAft>
              <a:buNone/>
            </a:pPr>
            <a:r>
              <a:rPr lang="en" sz="1300" u="sng">
                <a:solidFill>
                  <a:srgbClr val="666666"/>
                </a:solidFill>
                <a:highlight>
                  <a:schemeClr val="lt1"/>
                </a:highlight>
              </a:rPr>
              <a:t>User type 2:</a:t>
            </a:r>
            <a:endParaRPr sz="1300" u="sng">
              <a:solidFill>
                <a:srgbClr val="666666"/>
              </a:solidFill>
              <a:highlight>
                <a:schemeClr val="lt1"/>
              </a:highlight>
            </a:endParaRPr>
          </a:p>
          <a:p>
            <a:pPr indent="-200025" lvl="0" marL="269999" rtl="0" algn="just">
              <a:spcBef>
                <a:spcPts val="0"/>
              </a:spcBef>
              <a:spcAft>
                <a:spcPts val="0"/>
              </a:spcAft>
              <a:buClr>
                <a:schemeClr val="dk1"/>
              </a:buClr>
              <a:buSzPts val="900"/>
              <a:buChar char="-"/>
            </a:pPr>
            <a:r>
              <a:rPr b="1" lang="en" sz="900">
                <a:solidFill>
                  <a:schemeClr val="dk1"/>
                </a:solidFill>
                <a:highlight>
                  <a:schemeClr val="lt1"/>
                </a:highlight>
              </a:rPr>
              <a:t>High income</a:t>
            </a:r>
            <a:r>
              <a:rPr lang="en" sz="900">
                <a:solidFill>
                  <a:schemeClr val="dk1"/>
                </a:solidFill>
                <a:highlight>
                  <a:schemeClr val="lt1"/>
                </a:highlight>
              </a:rPr>
              <a:t>, 2 kids, </a:t>
            </a:r>
            <a:r>
              <a:rPr b="1" lang="en" sz="900">
                <a:solidFill>
                  <a:schemeClr val="dk1"/>
                </a:solidFill>
                <a:highlight>
                  <a:schemeClr val="lt1"/>
                </a:highlight>
              </a:rPr>
              <a:t>55 y.o</a:t>
            </a:r>
            <a:r>
              <a:rPr lang="en" sz="900">
                <a:solidFill>
                  <a:schemeClr val="dk1"/>
                </a:solidFill>
                <a:highlight>
                  <a:schemeClr val="lt1"/>
                </a:highlight>
              </a:rPr>
              <a:t>, </a:t>
            </a:r>
            <a:r>
              <a:rPr b="1" lang="en" sz="900">
                <a:solidFill>
                  <a:schemeClr val="dk1"/>
                </a:solidFill>
                <a:highlight>
                  <a:schemeClr val="lt1"/>
                </a:highlight>
              </a:rPr>
              <a:t>lot of saving</a:t>
            </a:r>
            <a:r>
              <a:rPr lang="en" sz="900">
                <a:solidFill>
                  <a:schemeClr val="dk1"/>
                </a:solidFill>
                <a:highlight>
                  <a:schemeClr val="lt1"/>
                </a:highlight>
              </a:rPr>
              <a:t>.</a:t>
            </a:r>
            <a:endParaRPr sz="900">
              <a:solidFill>
                <a:schemeClr val="dk1"/>
              </a:solidFill>
              <a:highlight>
                <a:schemeClr val="lt1"/>
              </a:highlight>
            </a:endParaRPr>
          </a:p>
          <a:p>
            <a:pPr indent="-200025" lvl="0" marL="269999" rtl="0" algn="just">
              <a:spcBef>
                <a:spcPts val="0"/>
              </a:spcBef>
              <a:spcAft>
                <a:spcPts val="0"/>
              </a:spcAft>
              <a:buClr>
                <a:schemeClr val="dk1"/>
              </a:buClr>
              <a:buSzPts val="900"/>
              <a:buChar char="-"/>
            </a:pPr>
            <a:r>
              <a:rPr lang="en" sz="900">
                <a:solidFill>
                  <a:schemeClr val="dk1"/>
                </a:solidFill>
                <a:highlight>
                  <a:schemeClr val="lt1"/>
                </a:highlight>
              </a:rPr>
              <a:t>Profile: - Family with independent kids.</a:t>
            </a:r>
            <a:endParaRPr sz="900">
              <a:solidFill>
                <a:schemeClr val="dk1"/>
              </a:solidFill>
              <a:highlight>
                <a:schemeClr val="lt1"/>
              </a:highlight>
            </a:endParaRPr>
          </a:p>
          <a:p>
            <a:pPr indent="0" lvl="0" marL="0" rtl="0" algn="just">
              <a:spcBef>
                <a:spcPts val="0"/>
              </a:spcBef>
              <a:spcAft>
                <a:spcPts val="0"/>
              </a:spcAft>
              <a:buNone/>
            </a:pPr>
            <a:r>
              <a:rPr lang="en" sz="900">
                <a:solidFill>
                  <a:schemeClr val="dk1"/>
                </a:solidFill>
                <a:highlight>
                  <a:schemeClr val="lt1"/>
                </a:highlight>
              </a:rPr>
              <a:t>                     - Moving to a more convenient house location.</a:t>
            </a:r>
            <a:endParaRPr sz="900">
              <a:solidFill>
                <a:schemeClr val="dk1"/>
              </a:solidFill>
              <a:highlight>
                <a:schemeClr val="lt1"/>
              </a:highlight>
            </a:endParaRPr>
          </a:p>
          <a:p>
            <a:pPr indent="0" lvl="0" marL="0" rtl="0" algn="just">
              <a:spcBef>
                <a:spcPts val="500"/>
              </a:spcBef>
              <a:spcAft>
                <a:spcPts val="0"/>
              </a:spcAft>
              <a:buNone/>
            </a:pPr>
            <a:r>
              <a:rPr lang="en" sz="1300" u="sng">
                <a:solidFill>
                  <a:srgbClr val="666666"/>
                </a:solidFill>
                <a:highlight>
                  <a:schemeClr val="lt1"/>
                </a:highlight>
              </a:rPr>
              <a:t>User type 3:</a:t>
            </a:r>
            <a:endParaRPr sz="1300" u="sng">
              <a:solidFill>
                <a:srgbClr val="666666"/>
              </a:solidFill>
              <a:highlight>
                <a:schemeClr val="lt1"/>
              </a:highlight>
            </a:endParaRPr>
          </a:p>
          <a:p>
            <a:pPr indent="-200025" lvl="0" marL="269999" rtl="0" algn="just">
              <a:spcBef>
                <a:spcPts val="0"/>
              </a:spcBef>
              <a:spcAft>
                <a:spcPts val="0"/>
              </a:spcAft>
              <a:buClr>
                <a:schemeClr val="dk1"/>
              </a:buClr>
              <a:buSzPts val="900"/>
              <a:buChar char="-"/>
            </a:pPr>
            <a:r>
              <a:rPr b="1" lang="en" sz="900">
                <a:solidFill>
                  <a:schemeClr val="dk1"/>
                </a:solidFill>
                <a:highlight>
                  <a:schemeClr val="lt1"/>
                </a:highlight>
              </a:rPr>
              <a:t>Average income</a:t>
            </a:r>
            <a:r>
              <a:rPr lang="en" sz="900">
                <a:solidFill>
                  <a:schemeClr val="dk1"/>
                </a:solidFill>
                <a:highlight>
                  <a:schemeClr val="lt1"/>
                </a:highlight>
              </a:rPr>
              <a:t>, 2 kids, </a:t>
            </a:r>
            <a:r>
              <a:rPr b="1" lang="en" sz="900">
                <a:solidFill>
                  <a:schemeClr val="dk1"/>
                </a:solidFill>
                <a:highlight>
                  <a:schemeClr val="lt1"/>
                </a:highlight>
              </a:rPr>
              <a:t>60 y.o</a:t>
            </a:r>
            <a:r>
              <a:rPr lang="en" sz="900">
                <a:solidFill>
                  <a:schemeClr val="dk1"/>
                </a:solidFill>
                <a:highlight>
                  <a:schemeClr val="lt1"/>
                </a:highlight>
              </a:rPr>
              <a:t>, </a:t>
            </a:r>
            <a:r>
              <a:rPr b="1" lang="en" sz="900">
                <a:solidFill>
                  <a:schemeClr val="dk1"/>
                </a:solidFill>
                <a:highlight>
                  <a:schemeClr val="lt1"/>
                </a:highlight>
              </a:rPr>
              <a:t>few savings</a:t>
            </a:r>
            <a:r>
              <a:rPr lang="en" sz="900">
                <a:solidFill>
                  <a:schemeClr val="dk1"/>
                </a:solidFill>
                <a:highlight>
                  <a:schemeClr val="lt1"/>
                </a:highlight>
              </a:rPr>
              <a:t>.</a:t>
            </a:r>
            <a:endParaRPr sz="900">
              <a:solidFill>
                <a:schemeClr val="dk1"/>
              </a:solidFill>
              <a:highlight>
                <a:schemeClr val="lt1"/>
              </a:highlight>
            </a:endParaRPr>
          </a:p>
          <a:p>
            <a:pPr indent="-200025" lvl="0" marL="269999" rtl="0" algn="just">
              <a:spcBef>
                <a:spcPts val="0"/>
              </a:spcBef>
              <a:spcAft>
                <a:spcPts val="0"/>
              </a:spcAft>
              <a:buClr>
                <a:schemeClr val="dk1"/>
              </a:buClr>
              <a:buSzPts val="900"/>
              <a:buChar char="-"/>
            </a:pPr>
            <a:r>
              <a:rPr lang="en" sz="900">
                <a:solidFill>
                  <a:schemeClr val="dk1"/>
                </a:solidFill>
                <a:highlight>
                  <a:schemeClr val="lt1"/>
                </a:highlight>
              </a:rPr>
              <a:t>Profile: - Similar to user type 2 but lower finance.</a:t>
            </a:r>
            <a:endParaRPr sz="900">
              <a:solidFill>
                <a:schemeClr val="dk1"/>
              </a:solidFill>
              <a:highlight>
                <a:schemeClr val="lt1"/>
              </a:highlight>
            </a:endParaRPr>
          </a:p>
          <a:p>
            <a:pPr indent="0" lvl="0" marL="0" rtl="0" algn="just">
              <a:spcBef>
                <a:spcPts val="500"/>
              </a:spcBef>
              <a:spcAft>
                <a:spcPts val="0"/>
              </a:spcAft>
              <a:buNone/>
            </a:pPr>
            <a:r>
              <a:rPr lang="en" sz="1300" u="sng">
                <a:solidFill>
                  <a:srgbClr val="666666"/>
                </a:solidFill>
                <a:highlight>
                  <a:schemeClr val="lt1"/>
                </a:highlight>
              </a:rPr>
              <a:t>User type 4:</a:t>
            </a:r>
            <a:endParaRPr sz="1300" u="sng">
              <a:solidFill>
                <a:srgbClr val="666666"/>
              </a:solidFill>
              <a:highlight>
                <a:schemeClr val="lt1"/>
              </a:highlight>
            </a:endParaRPr>
          </a:p>
          <a:p>
            <a:pPr indent="-192149" lvl="0" marL="269999" rtl="0" algn="just">
              <a:spcBef>
                <a:spcPts val="0"/>
              </a:spcBef>
              <a:spcAft>
                <a:spcPts val="0"/>
              </a:spcAft>
              <a:buClr>
                <a:schemeClr val="dk1"/>
              </a:buClr>
              <a:buSzPts val="900"/>
              <a:buChar char="-"/>
            </a:pPr>
            <a:r>
              <a:rPr b="1" lang="en" sz="900">
                <a:solidFill>
                  <a:schemeClr val="dk1"/>
                </a:solidFill>
                <a:highlight>
                  <a:schemeClr val="lt1"/>
                </a:highlight>
              </a:rPr>
              <a:t>Average income</a:t>
            </a:r>
            <a:r>
              <a:rPr lang="en" sz="900">
                <a:solidFill>
                  <a:schemeClr val="dk1"/>
                </a:solidFill>
                <a:highlight>
                  <a:schemeClr val="lt1"/>
                </a:highlight>
              </a:rPr>
              <a:t>, 2 kids, 35 y.o.</a:t>
            </a:r>
            <a:endParaRPr sz="900">
              <a:solidFill>
                <a:schemeClr val="dk1"/>
              </a:solidFill>
              <a:highlight>
                <a:schemeClr val="lt1"/>
              </a:highlight>
            </a:endParaRPr>
          </a:p>
          <a:p>
            <a:pPr indent="-192149" lvl="0" marL="269999" rtl="0" algn="just">
              <a:spcBef>
                <a:spcPts val="0"/>
              </a:spcBef>
              <a:spcAft>
                <a:spcPts val="0"/>
              </a:spcAft>
              <a:buClr>
                <a:schemeClr val="dk1"/>
              </a:buClr>
              <a:buSzPts val="900"/>
              <a:buChar char="-"/>
            </a:pPr>
            <a:r>
              <a:rPr lang="en" sz="900">
                <a:solidFill>
                  <a:schemeClr val="dk1"/>
                </a:solidFill>
                <a:highlight>
                  <a:schemeClr val="lt1"/>
                </a:highlight>
              </a:rPr>
              <a:t>Profile: - </a:t>
            </a:r>
            <a:r>
              <a:rPr b="1" lang="en" sz="900">
                <a:solidFill>
                  <a:schemeClr val="dk1"/>
                </a:solidFill>
                <a:highlight>
                  <a:schemeClr val="lt1"/>
                </a:highlight>
              </a:rPr>
              <a:t>New family</a:t>
            </a:r>
            <a:r>
              <a:rPr lang="en" sz="900">
                <a:solidFill>
                  <a:schemeClr val="dk1"/>
                </a:solidFill>
                <a:highlight>
                  <a:schemeClr val="lt1"/>
                </a:highlight>
              </a:rPr>
              <a:t> with 2 kids or less.</a:t>
            </a:r>
            <a:endParaRPr sz="900">
              <a:solidFill>
                <a:schemeClr val="dk1"/>
              </a:solidFill>
              <a:highlight>
                <a:schemeClr val="lt1"/>
              </a:highlight>
            </a:endParaRPr>
          </a:p>
          <a:p>
            <a:pPr indent="0" lvl="0" marL="0" rtl="0" algn="just">
              <a:spcBef>
                <a:spcPts val="0"/>
              </a:spcBef>
              <a:spcAft>
                <a:spcPts val="0"/>
              </a:spcAft>
              <a:buNone/>
            </a:pPr>
            <a:r>
              <a:rPr lang="en" sz="900">
                <a:solidFill>
                  <a:schemeClr val="dk1"/>
                </a:solidFill>
                <a:highlight>
                  <a:schemeClr val="lt1"/>
                </a:highlight>
              </a:rPr>
              <a:t>                     - First house.</a:t>
            </a:r>
            <a:endParaRPr sz="900">
              <a:solidFill>
                <a:schemeClr val="dk1"/>
              </a:solidFill>
              <a:highlight>
                <a:schemeClr val="lt1"/>
              </a:highlight>
            </a:endParaRPr>
          </a:p>
          <a:p>
            <a:pPr indent="0" lvl="0" marL="0" rtl="0" algn="just">
              <a:spcBef>
                <a:spcPts val="500"/>
              </a:spcBef>
              <a:spcAft>
                <a:spcPts val="0"/>
              </a:spcAft>
              <a:buNone/>
            </a:pPr>
            <a:r>
              <a:rPr lang="en" sz="1300" u="sng">
                <a:solidFill>
                  <a:srgbClr val="666666"/>
                </a:solidFill>
                <a:highlight>
                  <a:schemeClr val="lt1"/>
                </a:highlight>
              </a:rPr>
              <a:t>User type 5:</a:t>
            </a:r>
            <a:endParaRPr sz="1300" u="sng">
              <a:solidFill>
                <a:srgbClr val="666666"/>
              </a:solidFill>
              <a:highlight>
                <a:schemeClr val="lt1"/>
              </a:highlight>
            </a:endParaRPr>
          </a:p>
          <a:p>
            <a:pPr indent="-285750" lvl="0" marL="457200" rtl="0" algn="just">
              <a:spcBef>
                <a:spcPts val="0"/>
              </a:spcBef>
              <a:spcAft>
                <a:spcPts val="0"/>
              </a:spcAft>
              <a:buClr>
                <a:schemeClr val="dk1"/>
              </a:buClr>
              <a:buSzPts val="900"/>
              <a:buChar char="-"/>
            </a:pPr>
            <a:r>
              <a:rPr b="1" lang="en" sz="900">
                <a:solidFill>
                  <a:schemeClr val="dk1"/>
                </a:solidFill>
                <a:highlight>
                  <a:schemeClr val="lt1"/>
                </a:highlight>
              </a:rPr>
              <a:t>Very high income</a:t>
            </a:r>
            <a:r>
              <a:rPr lang="en" sz="900">
                <a:solidFill>
                  <a:schemeClr val="dk1"/>
                </a:solidFill>
                <a:highlight>
                  <a:schemeClr val="lt1"/>
                </a:highlight>
              </a:rPr>
              <a:t>, 2-3 kids, 45 y.o.</a:t>
            </a:r>
            <a:endParaRPr sz="900">
              <a:solidFill>
                <a:schemeClr val="dk1"/>
              </a:solidFill>
              <a:highlight>
                <a:schemeClr val="lt1"/>
              </a:highlight>
            </a:endParaRPr>
          </a:p>
          <a:p>
            <a:pPr indent="-285750" lvl="0" marL="457200" rtl="0" algn="just">
              <a:spcBef>
                <a:spcPts val="0"/>
              </a:spcBef>
              <a:spcAft>
                <a:spcPts val="0"/>
              </a:spcAft>
              <a:buClr>
                <a:schemeClr val="dk1"/>
              </a:buClr>
              <a:buSzPts val="900"/>
              <a:buChar char="-"/>
            </a:pPr>
            <a:r>
              <a:rPr lang="en" sz="900">
                <a:solidFill>
                  <a:schemeClr val="dk1"/>
                </a:solidFill>
                <a:highlight>
                  <a:schemeClr val="lt1"/>
                </a:highlight>
              </a:rPr>
              <a:t>Profile: - High class. </a:t>
            </a:r>
            <a:r>
              <a:rPr b="1" lang="en" sz="900">
                <a:solidFill>
                  <a:schemeClr val="dk1"/>
                </a:solidFill>
                <a:highlight>
                  <a:schemeClr val="lt1"/>
                </a:highlight>
              </a:rPr>
              <a:t>Can afford a lot</a:t>
            </a:r>
            <a:r>
              <a:rPr lang="en" sz="900">
                <a:solidFill>
                  <a:schemeClr val="dk1"/>
                </a:solidFill>
                <a:highlight>
                  <a:schemeClr val="lt1"/>
                </a:highlight>
              </a:rPr>
              <a:t>.</a:t>
            </a:r>
            <a:endParaRPr sz="900">
              <a:solidFill>
                <a:schemeClr val="dk1"/>
              </a:solidFill>
              <a:highlight>
                <a:schemeClr val="lt1"/>
              </a:highlight>
            </a:endParaRPr>
          </a:p>
          <a:p>
            <a:pPr indent="0" lvl="0" marL="0" rtl="0" algn="just">
              <a:spcBef>
                <a:spcPts val="500"/>
              </a:spcBef>
              <a:spcAft>
                <a:spcPts val="0"/>
              </a:spcAft>
              <a:buNone/>
            </a:pPr>
            <a:r>
              <a:rPr lang="en" sz="1300" u="sng">
                <a:solidFill>
                  <a:srgbClr val="666666"/>
                </a:solidFill>
                <a:highlight>
                  <a:schemeClr val="lt1"/>
                </a:highlight>
              </a:rPr>
              <a:t>User type 6:</a:t>
            </a:r>
            <a:endParaRPr sz="1300" u="sng">
              <a:solidFill>
                <a:srgbClr val="666666"/>
              </a:solidFill>
              <a:highlight>
                <a:schemeClr val="lt1"/>
              </a:highlight>
            </a:endParaRPr>
          </a:p>
          <a:p>
            <a:pPr indent="-285750" lvl="0" marL="457200" rtl="0" algn="just">
              <a:spcBef>
                <a:spcPts val="0"/>
              </a:spcBef>
              <a:spcAft>
                <a:spcPts val="0"/>
              </a:spcAft>
              <a:buClr>
                <a:schemeClr val="dk1"/>
              </a:buClr>
              <a:buSzPts val="900"/>
              <a:buChar char="-"/>
            </a:pPr>
            <a:r>
              <a:rPr b="1" lang="en" sz="900">
                <a:solidFill>
                  <a:schemeClr val="dk1"/>
                </a:solidFill>
                <a:highlight>
                  <a:schemeClr val="lt1"/>
                </a:highlight>
              </a:rPr>
              <a:t>Average income</a:t>
            </a:r>
            <a:r>
              <a:rPr lang="en" sz="900">
                <a:solidFill>
                  <a:schemeClr val="dk1"/>
                </a:solidFill>
                <a:highlight>
                  <a:schemeClr val="lt1"/>
                </a:highlight>
              </a:rPr>
              <a:t>, 4 kids, 40 y.o,.</a:t>
            </a:r>
            <a:endParaRPr sz="900">
              <a:solidFill>
                <a:schemeClr val="dk1"/>
              </a:solidFill>
              <a:highlight>
                <a:schemeClr val="lt1"/>
              </a:highlight>
            </a:endParaRPr>
          </a:p>
          <a:p>
            <a:pPr indent="-285750" lvl="0" marL="457200" rtl="0" algn="just">
              <a:spcBef>
                <a:spcPts val="0"/>
              </a:spcBef>
              <a:spcAft>
                <a:spcPts val="0"/>
              </a:spcAft>
              <a:buClr>
                <a:schemeClr val="dk1"/>
              </a:buClr>
              <a:buSzPts val="900"/>
              <a:buChar char="-"/>
            </a:pPr>
            <a:r>
              <a:rPr lang="en" sz="900">
                <a:solidFill>
                  <a:schemeClr val="dk1"/>
                </a:solidFill>
                <a:highlight>
                  <a:schemeClr val="lt1"/>
                </a:highlight>
              </a:rPr>
              <a:t>Profile: - </a:t>
            </a:r>
            <a:r>
              <a:rPr b="1" lang="en" sz="900">
                <a:solidFill>
                  <a:schemeClr val="dk1"/>
                </a:solidFill>
                <a:highlight>
                  <a:schemeClr val="lt1"/>
                </a:highlight>
              </a:rPr>
              <a:t>Large family</a:t>
            </a:r>
            <a:endParaRPr b="1" sz="900">
              <a:solidFill>
                <a:schemeClr val="dk1"/>
              </a:solidFill>
              <a:highlight>
                <a:schemeClr val="lt1"/>
              </a:highlight>
            </a:endParaRPr>
          </a:p>
          <a:p>
            <a:pPr indent="0" lvl="0" marL="457200" rtl="0" algn="just">
              <a:spcBef>
                <a:spcPts val="0"/>
              </a:spcBef>
              <a:spcAft>
                <a:spcPts val="0"/>
              </a:spcAft>
              <a:buNone/>
            </a:pPr>
            <a:r>
              <a:rPr lang="en" sz="900">
                <a:solidFill>
                  <a:schemeClr val="dk1"/>
                </a:solidFill>
                <a:highlight>
                  <a:schemeClr val="lt1"/>
                </a:highlight>
              </a:rPr>
              <a:t>            - Focus on kids education/wellness. </a:t>
            </a:r>
            <a:endParaRPr sz="900">
              <a:solidFill>
                <a:schemeClr val="dk1"/>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cxnSp>
        <p:nvCxnSpPr>
          <p:cNvPr id="1581" name="Google Shape;1581;p163"/>
          <p:cNvCxnSpPr/>
          <p:nvPr/>
        </p:nvCxnSpPr>
        <p:spPr>
          <a:xfrm>
            <a:off x="3677683" y="3011881"/>
            <a:ext cx="1955700" cy="0"/>
          </a:xfrm>
          <a:prstGeom prst="straightConnector1">
            <a:avLst/>
          </a:prstGeom>
          <a:noFill/>
          <a:ln cap="flat" cmpd="sng" w="101600">
            <a:solidFill>
              <a:schemeClr val="lt1"/>
            </a:solidFill>
            <a:prstDash val="solid"/>
            <a:round/>
            <a:headEnd len="sm" w="sm" type="none"/>
            <a:tailEnd len="sm" w="sm" type="none"/>
          </a:ln>
        </p:spPr>
      </p:cxnSp>
      <p:sp>
        <p:nvSpPr>
          <p:cNvPr id="1582" name="Google Shape;1582;p163"/>
          <p:cNvSpPr txBox="1"/>
          <p:nvPr/>
        </p:nvSpPr>
        <p:spPr>
          <a:xfrm>
            <a:off x="4767928" y="1374177"/>
            <a:ext cx="1171500" cy="428400"/>
          </a:xfrm>
          <a:prstGeom prst="rect">
            <a:avLst/>
          </a:prstGeom>
          <a:noFill/>
          <a:ln>
            <a:noFill/>
          </a:ln>
        </p:spPr>
        <p:txBody>
          <a:bodyPr anchorCtr="0" anchor="b" bIns="0" lIns="0" spcFirstLastPara="1" rIns="0" wrap="square" tIns="127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Lack of good apps</a:t>
            </a:r>
            <a:endParaRPr sz="1100"/>
          </a:p>
        </p:txBody>
      </p:sp>
      <p:sp>
        <p:nvSpPr>
          <p:cNvPr id="1583" name="Google Shape;1583;p163"/>
          <p:cNvSpPr txBox="1"/>
          <p:nvPr/>
        </p:nvSpPr>
        <p:spPr>
          <a:xfrm>
            <a:off x="2960350" y="1374177"/>
            <a:ext cx="1026300" cy="428400"/>
          </a:xfrm>
          <a:prstGeom prst="rect">
            <a:avLst/>
          </a:prstGeom>
          <a:noFill/>
          <a:ln>
            <a:noFill/>
          </a:ln>
        </p:spPr>
        <p:txBody>
          <a:bodyPr anchorCtr="0" anchor="b" bIns="0" lIns="0" spcFirstLastPara="1" rIns="0" wrap="square" tIns="127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High prices on apps</a:t>
            </a:r>
            <a:endParaRPr sz="1100"/>
          </a:p>
        </p:txBody>
      </p:sp>
      <p:sp>
        <p:nvSpPr>
          <p:cNvPr id="1584" name="Google Shape;1584;p163"/>
          <p:cNvSpPr txBox="1"/>
          <p:nvPr/>
        </p:nvSpPr>
        <p:spPr>
          <a:xfrm>
            <a:off x="6448298" y="2305163"/>
            <a:ext cx="1231200" cy="428400"/>
          </a:xfrm>
          <a:prstGeom prst="rect">
            <a:avLst/>
          </a:prstGeom>
          <a:noFill/>
          <a:ln>
            <a:noFill/>
          </a:ln>
        </p:spPr>
        <p:txBody>
          <a:bodyPr anchorCtr="0" anchor="ctr" bIns="0" lIns="0" spcFirstLastPara="1" rIns="0" wrap="square" tIns="12700">
            <a:noAutofit/>
          </a:bodyPr>
          <a:lstStyle/>
          <a:p>
            <a:pPr indent="0" lvl="0" marL="0" marR="0" rtl="0" algn="l">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Low awareness of which apps are in market</a:t>
            </a:r>
            <a:endParaRPr sz="1100"/>
          </a:p>
        </p:txBody>
      </p:sp>
      <p:sp>
        <p:nvSpPr>
          <p:cNvPr id="1585" name="Google Shape;1585;p163"/>
          <p:cNvSpPr txBox="1"/>
          <p:nvPr/>
        </p:nvSpPr>
        <p:spPr>
          <a:xfrm>
            <a:off x="826008" y="1374177"/>
            <a:ext cx="1527000" cy="428400"/>
          </a:xfrm>
          <a:prstGeom prst="rect">
            <a:avLst/>
          </a:prstGeom>
          <a:noFill/>
          <a:ln>
            <a:noFill/>
          </a:ln>
        </p:spPr>
        <p:txBody>
          <a:bodyPr anchorCtr="0" anchor="b" bIns="0" lIns="0" spcFirstLastPara="1" rIns="0" wrap="square" tIns="127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No time to search and download</a:t>
            </a:r>
            <a:endParaRPr sz="1100"/>
          </a:p>
        </p:txBody>
      </p:sp>
      <p:sp>
        <p:nvSpPr>
          <p:cNvPr id="1586" name="Google Shape;1586;p163"/>
          <p:cNvSpPr txBox="1"/>
          <p:nvPr/>
        </p:nvSpPr>
        <p:spPr>
          <a:xfrm>
            <a:off x="3355943" y="3216210"/>
            <a:ext cx="1583400" cy="428400"/>
          </a:xfrm>
          <a:prstGeom prst="rect">
            <a:avLst/>
          </a:prstGeom>
          <a:noFill/>
          <a:ln>
            <a:noFill/>
          </a:ln>
        </p:spPr>
        <p:txBody>
          <a:bodyPr anchorCtr="0" anchor="t" bIns="0" lIns="0" spcFirstLastPara="1" rIns="0" wrap="square" tIns="127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Partner has issues </a:t>
            </a:r>
            <a:br>
              <a:rPr b="0" i="0" lang="en" sz="1400" u="none" cap="none" strike="noStrike">
                <a:solidFill>
                  <a:srgbClr val="FFFFFF"/>
                </a:solidFill>
                <a:latin typeface="Arial"/>
                <a:ea typeface="Arial"/>
                <a:cs typeface="Arial"/>
                <a:sym typeface="Arial"/>
              </a:rPr>
            </a:br>
            <a:r>
              <a:rPr b="0" i="0" lang="en" sz="1400" u="none" cap="none" strike="noStrike">
                <a:solidFill>
                  <a:srgbClr val="FFFFFF"/>
                </a:solidFill>
                <a:latin typeface="Arial"/>
                <a:ea typeface="Arial"/>
                <a:cs typeface="Arial"/>
                <a:sym typeface="Arial"/>
              </a:rPr>
              <a:t>if using more apps </a:t>
            </a:r>
            <a:endParaRPr sz="1100"/>
          </a:p>
        </p:txBody>
      </p:sp>
      <p:sp>
        <p:nvSpPr>
          <p:cNvPr id="1587" name="Google Shape;1587;p163"/>
          <p:cNvSpPr txBox="1"/>
          <p:nvPr/>
        </p:nvSpPr>
        <p:spPr>
          <a:xfrm>
            <a:off x="1440014" y="3351332"/>
            <a:ext cx="1478400" cy="324000"/>
          </a:xfrm>
          <a:prstGeom prst="rect">
            <a:avLst/>
          </a:prstGeom>
          <a:noFill/>
          <a:ln>
            <a:noFill/>
          </a:ln>
        </p:spPr>
        <p:txBody>
          <a:bodyPr anchorCtr="0" anchor="t" bIns="0" lIns="0" spcFirstLastPara="1" rIns="0" wrap="square" tIns="12700">
            <a:noAutofit/>
          </a:bodyPr>
          <a:lstStyle/>
          <a:p>
            <a:pPr indent="0" lvl="0" marL="0" marR="0" rtl="0" algn="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Apps are not adapted to elderly </a:t>
            </a:r>
            <a:endParaRPr sz="1100"/>
          </a:p>
        </p:txBody>
      </p:sp>
      <p:sp>
        <p:nvSpPr>
          <p:cNvPr id="1588" name="Google Shape;1588;p163"/>
          <p:cNvSpPr txBox="1"/>
          <p:nvPr/>
        </p:nvSpPr>
        <p:spPr>
          <a:xfrm>
            <a:off x="3131350" y="4250405"/>
            <a:ext cx="1567500" cy="435600"/>
          </a:xfrm>
          <a:prstGeom prst="rect">
            <a:avLst/>
          </a:prstGeom>
          <a:noFill/>
          <a:ln>
            <a:noFill/>
          </a:ln>
        </p:spPr>
        <p:txBody>
          <a:bodyPr anchorCtr="0" anchor="ctr" bIns="0" lIns="0" spcFirstLastPara="1" rIns="0" wrap="square" tIns="76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Difficult to find and download apps</a:t>
            </a:r>
            <a:endParaRPr sz="1100"/>
          </a:p>
        </p:txBody>
      </p:sp>
      <p:sp>
        <p:nvSpPr>
          <p:cNvPr id="1589" name="Google Shape;1589;p163"/>
          <p:cNvSpPr txBox="1"/>
          <p:nvPr/>
        </p:nvSpPr>
        <p:spPr>
          <a:xfrm>
            <a:off x="4979123" y="3224685"/>
            <a:ext cx="1257000" cy="428400"/>
          </a:xfrm>
          <a:prstGeom prst="rect">
            <a:avLst/>
          </a:prstGeom>
          <a:noFill/>
          <a:ln>
            <a:noFill/>
          </a:ln>
        </p:spPr>
        <p:txBody>
          <a:bodyPr anchorCtr="0" anchor="t" bIns="0" lIns="0" spcFirstLastPara="1" rIns="0" wrap="square" tIns="127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Difficult to learn how to use apps</a:t>
            </a:r>
            <a:endParaRPr sz="1100"/>
          </a:p>
        </p:txBody>
      </p:sp>
      <p:sp>
        <p:nvSpPr>
          <p:cNvPr id="1590" name="Google Shape;1590;p163"/>
          <p:cNvSpPr txBox="1"/>
          <p:nvPr/>
        </p:nvSpPr>
        <p:spPr>
          <a:xfrm>
            <a:off x="5508139" y="4255319"/>
            <a:ext cx="1491900" cy="381600"/>
          </a:xfrm>
          <a:prstGeom prst="rect">
            <a:avLst/>
          </a:prstGeom>
          <a:noFill/>
          <a:ln>
            <a:noFill/>
          </a:ln>
        </p:spPr>
        <p:txBody>
          <a:bodyPr anchorCtr="0" anchor="t" bIns="0" lIns="0" spcFirstLastPara="1" rIns="0" wrap="square" tIns="7600">
            <a:noAutofit/>
          </a:bodyPr>
          <a:lstStyle/>
          <a:p>
            <a:pPr indent="0" lvl="0" marL="0" marR="0" rtl="0" algn="ctr">
              <a:lnSpc>
                <a:spcPct val="9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Have nobody to </a:t>
            </a:r>
            <a:br>
              <a:rPr b="0" i="0" lang="en" sz="1400" u="none" cap="none" strike="noStrike">
                <a:solidFill>
                  <a:srgbClr val="FFFFFF"/>
                </a:solidFill>
                <a:latin typeface="Arial"/>
                <a:ea typeface="Arial"/>
                <a:cs typeface="Arial"/>
                <a:sym typeface="Arial"/>
              </a:rPr>
            </a:br>
            <a:r>
              <a:rPr b="0" i="0" lang="en" sz="1400" u="none" cap="none" strike="noStrike">
                <a:solidFill>
                  <a:srgbClr val="FFFFFF"/>
                </a:solidFill>
                <a:latin typeface="Arial"/>
                <a:ea typeface="Arial"/>
                <a:cs typeface="Arial"/>
                <a:sym typeface="Arial"/>
              </a:rPr>
              <a:t>ask to get help</a:t>
            </a:r>
            <a:endParaRPr sz="1100"/>
          </a:p>
        </p:txBody>
      </p:sp>
      <p:cxnSp>
        <p:nvCxnSpPr>
          <p:cNvPr id="1591" name="Google Shape;1591;p163"/>
          <p:cNvCxnSpPr/>
          <p:nvPr/>
        </p:nvCxnSpPr>
        <p:spPr>
          <a:xfrm>
            <a:off x="1602601" y="2024918"/>
            <a:ext cx="4055400" cy="0"/>
          </a:xfrm>
          <a:prstGeom prst="straightConnector1">
            <a:avLst/>
          </a:prstGeom>
          <a:noFill/>
          <a:ln cap="flat" cmpd="sng" w="101600">
            <a:solidFill>
              <a:schemeClr val="lt1"/>
            </a:solidFill>
            <a:prstDash val="solid"/>
            <a:round/>
            <a:headEnd len="sm" w="sm" type="none"/>
            <a:tailEnd len="sm" w="sm" type="none"/>
          </a:ln>
        </p:spPr>
      </p:cxnSp>
      <p:cxnSp>
        <p:nvCxnSpPr>
          <p:cNvPr id="1592" name="Google Shape;1592;p163"/>
          <p:cNvCxnSpPr/>
          <p:nvPr/>
        </p:nvCxnSpPr>
        <p:spPr>
          <a:xfrm>
            <a:off x="3723837" y="4026920"/>
            <a:ext cx="4313400" cy="0"/>
          </a:xfrm>
          <a:prstGeom prst="straightConnector1">
            <a:avLst/>
          </a:prstGeom>
          <a:noFill/>
          <a:ln cap="flat" cmpd="sng" w="101600">
            <a:solidFill>
              <a:schemeClr val="lt1"/>
            </a:solidFill>
            <a:prstDash val="solid"/>
            <a:round/>
            <a:headEnd len="sm" w="sm" type="none"/>
            <a:tailEnd len="med" w="med" type="triangle"/>
          </a:ln>
        </p:spPr>
      </p:cxnSp>
      <p:sp>
        <p:nvSpPr>
          <p:cNvPr id="1593" name="Google Shape;1593;p163"/>
          <p:cNvSpPr/>
          <p:nvPr/>
        </p:nvSpPr>
        <p:spPr>
          <a:xfrm>
            <a:off x="5262185" y="1974688"/>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4" name="Google Shape;1594;p163"/>
          <p:cNvSpPr/>
          <p:nvPr/>
        </p:nvSpPr>
        <p:spPr>
          <a:xfrm>
            <a:off x="3411571" y="1974688"/>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5" name="Google Shape;1595;p163"/>
          <p:cNvSpPr/>
          <p:nvPr/>
        </p:nvSpPr>
        <p:spPr>
          <a:xfrm>
            <a:off x="1560958" y="1974688"/>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6" name="Google Shape;1596;p163"/>
          <p:cNvSpPr/>
          <p:nvPr/>
        </p:nvSpPr>
        <p:spPr>
          <a:xfrm>
            <a:off x="5068665" y="2024864"/>
            <a:ext cx="1189500" cy="1017900"/>
          </a:xfrm>
          <a:prstGeom prst="arc">
            <a:avLst>
              <a:gd fmla="val 16101423" name="adj1"/>
              <a:gd fmla="val 21463720" name="adj2"/>
            </a:avLst>
          </a:pr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181818"/>
              </a:solidFill>
              <a:latin typeface="Arial"/>
              <a:ea typeface="Arial"/>
              <a:cs typeface="Arial"/>
              <a:sym typeface="Arial"/>
            </a:endParaRPr>
          </a:p>
        </p:txBody>
      </p:sp>
      <p:sp>
        <p:nvSpPr>
          <p:cNvPr id="1597" name="Google Shape;1597;p163"/>
          <p:cNvSpPr/>
          <p:nvPr/>
        </p:nvSpPr>
        <p:spPr>
          <a:xfrm flipH="1" rot="10800000">
            <a:off x="5067358" y="1998565"/>
            <a:ext cx="1181100" cy="1017900"/>
          </a:xfrm>
          <a:prstGeom prst="arc">
            <a:avLst>
              <a:gd fmla="val 16035078" name="adj1"/>
              <a:gd fmla="val 64140" name="adj2"/>
            </a:avLst>
          </a:pr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181818"/>
              </a:solidFill>
              <a:latin typeface="Arial"/>
              <a:ea typeface="Arial"/>
              <a:cs typeface="Arial"/>
              <a:sym typeface="Arial"/>
            </a:endParaRPr>
          </a:p>
        </p:txBody>
      </p:sp>
      <p:sp>
        <p:nvSpPr>
          <p:cNvPr id="1598" name="Google Shape;1598;p163"/>
          <p:cNvSpPr/>
          <p:nvPr/>
        </p:nvSpPr>
        <p:spPr>
          <a:xfrm flipH="1">
            <a:off x="3113166" y="3010648"/>
            <a:ext cx="1189500" cy="1037400"/>
          </a:xfrm>
          <a:prstGeom prst="arc">
            <a:avLst>
              <a:gd fmla="val 16101423" name="adj1"/>
              <a:gd fmla="val 21463720" name="adj2"/>
            </a:avLst>
          </a:pr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181818"/>
              </a:solidFill>
              <a:latin typeface="Arial"/>
              <a:ea typeface="Arial"/>
              <a:cs typeface="Arial"/>
              <a:sym typeface="Arial"/>
            </a:endParaRPr>
          </a:p>
        </p:txBody>
      </p:sp>
      <p:sp>
        <p:nvSpPr>
          <p:cNvPr id="1599" name="Google Shape;1599;p163"/>
          <p:cNvSpPr/>
          <p:nvPr/>
        </p:nvSpPr>
        <p:spPr>
          <a:xfrm rot="10800000">
            <a:off x="3112718" y="2984107"/>
            <a:ext cx="1181100" cy="1037400"/>
          </a:xfrm>
          <a:prstGeom prst="arc">
            <a:avLst>
              <a:gd fmla="val 16035078" name="adj1"/>
              <a:gd fmla="val 64140" name="adj2"/>
            </a:avLst>
          </a:pr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181818"/>
              </a:solidFill>
              <a:latin typeface="Arial"/>
              <a:ea typeface="Arial"/>
              <a:cs typeface="Arial"/>
              <a:sym typeface="Arial"/>
            </a:endParaRPr>
          </a:p>
        </p:txBody>
      </p:sp>
      <p:sp>
        <p:nvSpPr>
          <p:cNvPr id="1600" name="Google Shape;1600;p163"/>
          <p:cNvSpPr/>
          <p:nvPr/>
        </p:nvSpPr>
        <p:spPr>
          <a:xfrm>
            <a:off x="3040223" y="3441275"/>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1" name="Google Shape;1601;p163"/>
          <p:cNvSpPr/>
          <p:nvPr/>
        </p:nvSpPr>
        <p:spPr>
          <a:xfrm>
            <a:off x="6203780" y="2472601"/>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2" name="Google Shape;1602;p163"/>
          <p:cNvSpPr/>
          <p:nvPr/>
        </p:nvSpPr>
        <p:spPr>
          <a:xfrm>
            <a:off x="3787708" y="3974647"/>
            <a:ext cx="100500" cy="1005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3" name="Google Shape;1603;p163"/>
          <p:cNvSpPr/>
          <p:nvPr/>
        </p:nvSpPr>
        <p:spPr>
          <a:xfrm>
            <a:off x="3310913" y="1872710"/>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2</a:t>
            </a:r>
            <a:endParaRPr b="0" i="0" sz="1500" u="none" cap="none" strike="noStrike">
              <a:solidFill>
                <a:srgbClr val="FFFFFF"/>
              </a:solidFill>
            </a:endParaRPr>
          </a:p>
        </p:txBody>
      </p:sp>
      <p:sp>
        <p:nvSpPr>
          <p:cNvPr id="1604" name="Google Shape;1604;p163"/>
          <p:cNvSpPr/>
          <p:nvPr/>
        </p:nvSpPr>
        <p:spPr>
          <a:xfrm>
            <a:off x="5191115" y="1872710"/>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3</a:t>
            </a:r>
            <a:endParaRPr b="0" i="0" sz="1500" u="none" cap="none" strike="noStrike">
              <a:solidFill>
                <a:srgbClr val="FFFFFF"/>
              </a:solidFill>
            </a:endParaRPr>
          </a:p>
        </p:txBody>
      </p:sp>
      <p:sp>
        <p:nvSpPr>
          <p:cNvPr id="1605" name="Google Shape;1605;p163"/>
          <p:cNvSpPr/>
          <p:nvPr/>
        </p:nvSpPr>
        <p:spPr>
          <a:xfrm>
            <a:off x="6070371" y="2360851"/>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4</a:t>
            </a:r>
            <a:endParaRPr b="0" i="0" sz="1500" u="none" cap="none" strike="noStrike">
              <a:solidFill>
                <a:srgbClr val="FFFFFF"/>
              </a:solidFill>
            </a:endParaRPr>
          </a:p>
        </p:txBody>
      </p:sp>
      <p:sp>
        <p:nvSpPr>
          <p:cNvPr id="1606" name="Google Shape;1606;p163"/>
          <p:cNvSpPr/>
          <p:nvPr/>
        </p:nvSpPr>
        <p:spPr>
          <a:xfrm>
            <a:off x="5355319" y="2860513"/>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5</a:t>
            </a:r>
            <a:endParaRPr b="0" i="0" sz="1500" u="none" cap="none" strike="noStrike">
              <a:solidFill>
                <a:srgbClr val="FFFFFF"/>
              </a:solidFill>
            </a:endParaRPr>
          </a:p>
        </p:txBody>
      </p:sp>
      <p:sp>
        <p:nvSpPr>
          <p:cNvPr id="1607" name="Google Shape;1607;p163"/>
          <p:cNvSpPr/>
          <p:nvPr/>
        </p:nvSpPr>
        <p:spPr>
          <a:xfrm>
            <a:off x="3684319" y="2860513"/>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6</a:t>
            </a:r>
            <a:endParaRPr b="0" i="0" sz="1500" u="none" cap="none" strike="noStrike">
              <a:solidFill>
                <a:srgbClr val="FFFFFF"/>
              </a:solidFill>
            </a:endParaRPr>
          </a:p>
        </p:txBody>
      </p:sp>
      <p:sp>
        <p:nvSpPr>
          <p:cNvPr id="1608" name="Google Shape;1608;p163"/>
          <p:cNvSpPr/>
          <p:nvPr/>
        </p:nvSpPr>
        <p:spPr>
          <a:xfrm>
            <a:off x="2978136" y="3329525"/>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7</a:t>
            </a:r>
            <a:endParaRPr b="0" i="0" sz="1500" u="none" cap="none" strike="noStrike">
              <a:solidFill>
                <a:srgbClr val="FFFFFF"/>
              </a:solidFill>
            </a:endParaRPr>
          </a:p>
        </p:txBody>
      </p:sp>
      <p:sp>
        <p:nvSpPr>
          <p:cNvPr id="1609" name="Google Shape;1609;p163"/>
          <p:cNvSpPr/>
          <p:nvPr/>
        </p:nvSpPr>
        <p:spPr>
          <a:xfrm>
            <a:off x="1440014" y="1872710"/>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1</a:t>
            </a:r>
            <a:endParaRPr b="0" i="0" sz="1500" u="none" cap="none" strike="noStrike">
              <a:solidFill>
                <a:srgbClr val="FFFFFF"/>
              </a:solidFill>
            </a:endParaRPr>
          </a:p>
        </p:txBody>
      </p:sp>
      <p:sp>
        <p:nvSpPr>
          <p:cNvPr id="1610" name="Google Shape;1610;p163"/>
          <p:cNvSpPr/>
          <p:nvPr/>
        </p:nvSpPr>
        <p:spPr>
          <a:xfrm>
            <a:off x="3684319" y="3875953"/>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8</a:t>
            </a:r>
            <a:endParaRPr b="0" i="0" sz="1500" u="none" cap="none" strike="noStrike">
              <a:solidFill>
                <a:srgbClr val="FFFFFF"/>
              </a:solidFill>
            </a:endParaRPr>
          </a:p>
        </p:txBody>
      </p:sp>
      <p:sp>
        <p:nvSpPr>
          <p:cNvPr id="1611" name="Google Shape;1611;p163"/>
          <p:cNvSpPr/>
          <p:nvPr/>
        </p:nvSpPr>
        <p:spPr>
          <a:xfrm>
            <a:off x="6065581" y="3875953"/>
            <a:ext cx="325200" cy="3240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9</a:t>
            </a:r>
            <a:endParaRPr b="0" i="0" sz="1500" u="none" cap="none" strike="noStrike">
              <a:solidFill>
                <a:srgbClr val="FFFFFF"/>
              </a:solidFill>
            </a:endParaRPr>
          </a:p>
        </p:txBody>
      </p:sp>
      <p:sp>
        <p:nvSpPr>
          <p:cNvPr id="1612" name="Google Shape;1612;p163"/>
          <p:cNvSpPr txBox="1"/>
          <p:nvPr>
            <p:ph type="title"/>
          </p:nvPr>
        </p:nvSpPr>
        <p:spPr>
          <a:xfrm>
            <a:off x="359568" y="357188"/>
            <a:ext cx="6265200" cy="810900"/>
          </a:xfrm>
          <a:prstGeom prst="rect">
            <a:avLst/>
          </a:prstGeom>
          <a:noFill/>
          <a:ln>
            <a:noFill/>
          </a:ln>
        </p:spPr>
        <p:txBody>
          <a:bodyPr anchorCtr="0" anchor="t" bIns="27425" lIns="54000" spcFirstLastPara="1" rIns="54875" wrap="square" tIns="27000">
            <a:noAutofit/>
          </a:bodyPr>
          <a:lstStyle/>
          <a:p>
            <a:pPr indent="0" lvl="0" marL="0" rtl="0" algn="l">
              <a:lnSpc>
                <a:spcPct val="85000"/>
              </a:lnSpc>
              <a:spcBef>
                <a:spcPts val="0"/>
              </a:spcBef>
              <a:spcAft>
                <a:spcPts val="0"/>
              </a:spcAft>
              <a:buNone/>
            </a:pPr>
            <a:r>
              <a:rPr lang="en"/>
              <a:t>A tricky way to start using (VR/AR) apps </a:t>
            </a:r>
            <a:br>
              <a:rPr lang="en"/>
            </a:br>
            <a:r>
              <a:rPr lang="en" sz="2100">
                <a:solidFill>
                  <a:srgbClr val="FFFFFF"/>
                </a:solidFill>
              </a:rPr>
              <a:t>Barriers in ranking order</a:t>
            </a:r>
            <a:endParaRPr/>
          </a:p>
        </p:txBody>
      </p:sp>
      <p:sp>
        <p:nvSpPr>
          <p:cNvPr id="1613" name="Google Shape;1613;p163"/>
          <p:cNvSpPr txBox="1"/>
          <p:nvPr/>
        </p:nvSpPr>
        <p:spPr>
          <a:xfrm>
            <a:off x="8093254" y="3877946"/>
            <a:ext cx="685800" cy="685800"/>
          </a:xfrm>
          <a:prstGeom prst="rect">
            <a:avLst/>
          </a:prstGeom>
          <a:noFill/>
          <a:ln>
            <a:noFill/>
          </a:ln>
        </p:spPr>
        <p:txBody>
          <a:bodyPr anchorCtr="0" anchor="t" bIns="27425" lIns="54000" spcFirstLastPara="1" rIns="54875" wrap="square" tIns="27000">
            <a:noAutofit/>
          </a:bodyPr>
          <a:lstStyle/>
          <a:p>
            <a:pPr indent="0" lvl="0" marL="0" marR="0" rtl="0" algn="l">
              <a:lnSpc>
                <a:spcPct val="100000"/>
              </a:lnSpc>
              <a:spcBef>
                <a:spcPts val="0"/>
              </a:spcBef>
              <a:spcAft>
                <a:spcPts val="0"/>
              </a:spcAft>
              <a:buClr>
                <a:srgbClr val="181818"/>
              </a:buClr>
              <a:buSzPts val="1500"/>
              <a:buFont typeface="Arial"/>
              <a:buNone/>
            </a:pPr>
            <a:r>
              <a:rPr b="0" i="0" lang="en" sz="1500" u="none" cap="none" strike="noStrike">
                <a:solidFill>
                  <a:srgbClr val="FFFFFF"/>
                </a:solidFill>
                <a:latin typeface="Arial"/>
                <a:ea typeface="Arial"/>
                <a:cs typeface="Arial"/>
                <a:sym typeface="Arial"/>
              </a:rPr>
              <a:t>App</a:t>
            </a:r>
            <a:endParaRPr b="0" i="0" sz="1500" u="none" cap="none" strike="noStrike">
              <a:solidFill>
                <a:srgbClr val="FFFFFF"/>
              </a:solidFill>
              <a:latin typeface="Arial"/>
              <a:ea typeface="Arial"/>
              <a:cs typeface="Arial"/>
              <a:sym typeface="Arial"/>
            </a:endParaRPr>
          </a:p>
        </p:txBody>
      </p:sp>
      <p:sp>
        <p:nvSpPr>
          <p:cNvPr id="1614" name="Google Shape;1614;p163"/>
          <p:cNvSpPr txBox="1"/>
          <p:nvPr/>
        </p:nvSpPr>
        <p:spPr>
          <a:xfrm>
            <a:off x="319634" y="4677966"/>
            <a:ext cx="4125600" cy="239700"/>
          </a:xfrm>
          <a:prstGeom prst="rect">
            <a:avLst/>
          </a:prstGeom>
          <a:noFill/>
          <a:ln>
            <a:noFill/>
          </a:ln>
        </p:spPr>
        <p:txBody>
          <a:bodyPr anchorCtr="0" anchor="t" bIns="27425" lIns="54000" spcFirstLastPara="1" rIns="54875" wrap="square" tIns="27000">
            <a:spAutoFit/>
          </a:bodyPr>
          <a:lstStyle/>
          <a:p>
            <a:pPr indent="0" lvl="0" marL="0" rtl="0" algn="l">
              <a:spcBef>
                <a:spcPts val="0"/>
              </a:spcBef>
              <a:spcAft>
                <a:spcPts val="0"/>
              </a:spcAft>
              <a:buNone/>
            </a:pPr>
            <a:r>
              <a:rPr lang="en" sz="600">
                <a:solidFill>
                  <a:schemeClr val="lt1"/>
                </a:solidFill>
                <a:latin typeface="Arial"/>
                <a:ea typeface="Arial"/>
                <a:cs typeface="Arial"/>
                <a:sym typeface="Arial"/>
              </a:rPr>
              <a:t>Source: Ericsson ConsumerLab Analytical platform, Senior study, October 2019</a:t>
            </a:r>
            <a:endParaRPr sz="1100"/>
          </a:p>
          <a:p>
            <a:pPr indent="0" lvl="0" marL="0" rtl="0" algn="l">
              <a:spcBef>
                <a:spcPts val="0"/>
              </a:spcBef>
              <a:spcAft>
                <a:spcPts val="0"/>
              </a:spcAft>
              <a:buNone/>
            </a:pPr>
            <a:r>
              <a:rPr lang="en" sz="600">
                <a:solidFill>
                  <a:schemeClr val="lt1"/>
                </a:solidFill>
                <a:latin typeface="Arial"/>
                <a:ea typeface="Arial"/>
                <a:cs typeface="Arial"/>
                <a:sym typeface="Arial"/>
              </a:rPr>
              <a:t>Base: Online population aged 65-74 years within Canada, China, Germany, Italy, Japan, Sweden. UK and US</a:t>
            </a:r>
            <a:endParaRPr sz="6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64"/>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graphicFrame>
        <p:nvGraphicFramePr>
          <p:cNvPr id="1620" name="Google Shape;1620;p164"/>
          <p:cNvGraphicFramePr/>
          <p:nvPr/>
        </p:nvGraphicFramePr>
        <p:xfrm>
          <a:off x="925444" y="2758450"/>
          <a:ext cx="3000000" cy="3000000"/>
        </p:xfrm>
        <a:graphic>
          <a:graphicData uri="http://schemas.openxmlformats.org/drawingml/2006/table">
            <a:tbl>
              <a:tblPr>
                <a:solidFill>
                  <a:srgbClr val="FFFFFF"/>
                </a:solidFill>
                <a:tableStyleId>{DA12B744-E507-4243-9F25-1495FDC6A160}</a:tableStyleId>
              </a:tblPr>
              <a:tblGrid>
                <a:gridCol w="1398400"/>
                <a:gridCol w="1429950"/>
              </a:tblGrid>
              <a:tr h="100025">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Classes </a:t>
                      </a:r>
                      <a:endParaRPr sz="1300">
                        <a:solidFill>
                          <a:srgbClr val="212529"/>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(num person)</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5749</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25">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Samples total (num pictures)</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13233</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25">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RGB pictures</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solidFill>
                            <a:srgbClr val="212529"/>
                          </a:solidFill>
                          <a:highlight>
                            <a:srgbClr val="FFFFFF"/>
                          </a:highlight>
                          <a:latin typeface="Roboto"/>
                          <a:ea typeface="Roboto"/>
                          <a:cs typeface="Roboto"/>
                          <a:sym typeface="Roboto"/>
                        </a:rPr>
                        <a:t>real, between 0 and 255</a:t>
                      </a:r>
                      <a:endParaRPr sz="1300">
                        <a:solidFill>
                          <a:srgbClr val="212529"/>
                        </a:solidFill>
                        <a:highlight>
                          <a:srgbClr val="FFFFFF"/>
                        </a:highlight>
                        <a:latin typeface="Roboto"/>
                        <a:ea typeface="Roboto"/>
                        <a:cs typeface="Roboto"/>
                        <a:sym typeface="Roboto"/>
                      </a:endParaRPr>
                    </a:p>
                  </a:txBody>
                  <a:tcPr marT="45725" marB="45725" marR="45725" marL="4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21" name="Google Shape;1621;p164"/>
          <p:cNvSpPr txBox="1"/>
          <p:nvPr/>
        </p:nvSpPr>
        <p:spPr>
          <a:xfrm>
            <a:off x="508475" y="1969325"/>
            <a:ext cx="3475200" cy="5541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1500">
                <a:solidFill>
                  <a:srgbClr val="212529"/>
                </a:solidFill>
                <a:highlight>
                  <a:srgbClr val="FFFFFF"/>
                </a:highlight>
                <a:latin typeface="Arimo"/>
                <a:ea typeface="Arimo"/>
                <a:cs typeface="Arimo"/>
                <a:sym typeface="Arimo"/>
              </a:rPr>
              <a:t>Load the Labeled Faces in the Wild (LFW) people dataset (classification).</a:t>
            </a:r>
            <a:endParaRPr sz="1600">
              <a:latin typeface="Arimo"/>
              <a:ea typeface="Arimo"/>
              <a:cs typeface="Arimo"/>
              <a:sym typeface="Arimo"/>
            </a:endParaRPr>
          </a:p>
        </p:txBody>
      </p:sp>
      <p:sp>
        <p:nvSpPr>
          <p:cNvPr id="1622" name="Google Shape;1622;p164"/>
          <p:cNvSpPr txBox="1"/>
          <p:nvPr>
            <p:ph idx="1" type="subTitle"/>
          </p:nvPr>
        </p:nvSpPr>
        <p:spPr>
          <a:xfrm>
            <a:off x="269050" y="230950"/>
            <a:ext cx="86097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SPIKE. iOS Shared Certificates - Model evaluation over real face data</a:t>
            </a:r>
            <a:endParaRPr/>
          </a:p>
        </p:txBody>
      </p:sp>
      <p:pic>
        <p:nvPicPr>
          <p:cNvPr id="1623" name="Google Shape;1623;p164"/>
          <p:cNvPicPr preferRelativeResize="0"/>
          <p:nvPr/>
        </p:nvPicPr>
        <p:blipFill>
          <a:blip r:embed="rId3">
            <a:alphaModFix/>
          </a:blip>
          <a:stretch>
            <a:fillRect/>
          </a:stretch>
        </p:blipFill>
        <p:spPr>
          <a:xfrm>
            <a:off x="4387300" y="1067488"/>
            <a:ext cx="3597252" cy="3597252"/>
          </a:xfrm>
          <a:prstGeom prst="rect">
            <a:avLst/>
          </a:prstGeom>
          <a:noFill/>
          <a:ln>
            <a:noFill/>
          </a:ln>
        </p:spPr>
      </p:pic>
      <p:sp>
        <p:nvSpPr>
          <p:cNvPr id="1624" name="Google Shape;1624;p164"/>
          <p:cNvSpPr txBox="1"/>
          <p:nvPr/>
        </p:nvSpPr>
        <p:spPr>
          <a:xfrm>
            <a:off x="274825" y="485000"/>
            <a:ext cx="85395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2000" u="sng">
                <a:latin typeface="Arimo"/>
                <a:ea typeface="Arimo"/>
                <a:cs typeface="Arimo"/>
                <a:sym typeface="Arimo"/>
              </a:rPr>
              <a:t>1.a. Dataset:</a:t>
            </a:r>
            <a:endParaRPr sz="1900">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65"/>
          <p:cNvSpPr txBox="1"/>
          <p:nvPr>
            <p:ph type="title"/>
          </p:nvPr>
        </p:nvSpPr>
        <p:spPr>
          <a:xfrm>
            <a:off x="-27425" y="281075"/>
            <a:ext cx="9144000" cy="390000"/>
          </a:xfrm>
          <a:prstGeom prst="rect">
            <a:avLst/>
          </a:prstGeom>
          <a:noFill/>
          <a:ln>
            <a:noFill/>
          </a:ln>
        </p:spPr>
        <p:txBody>
          <a:bodyPr anchorCtr="0" anchor="t" bIns="0" lIns="0" spcFirstLastPara="1" rIns="0" wrap="square" tIns="0">
            <a:noAutofit/>
          </a:bodyPr>
          <a:lstStyle/>
          <a:p>
            <a:pPr indent="0" lvl="0" marL="114300" rtl="0" algn="l">
              <a:lnSpc>
                <a:spcPct val="100000"/>
              </a:lnSpc>
              <a:spcBef>
                <a:spcPts val="0"/>
              </a:spcBef>
              <a:spcAft>
                <a:spcPts val="1000"/>
              </a:spcAft>
              <a:buClr>
                <a:schemeClr val="hlink"/>
              </a:buClr>
              <a:buSzPts val="1100"/>
              <a:buFont typeface="Arial"/>
              <a:buNone/>
            </a:pPr>
            <a:r>
              <a:rPr lang="en"/>
              <a:t>II. Body segmentation  - Model comparison</a:t>
            </a:r>
            <a:endParaRPr sz="1200">
              <a:solidFill>
                <a:srgbClr val="000000"/>
              </a:solidFill>
            </a:endParaRPr>
          </a:p>
        </p:txBody>
      </p:sp>
      <p:sp>
        <p:nvSpPr>
          <p:cNvPr id="1630" name="Google Shape;1630;p165"/>
          <p:cNvSpPr txBox="1"/>
          <p:nvPr>
            <p:ph idx="1" type="subTitle"/>
          </p:nvPr>
        </p:nvSpPr>
        <p:spPr>
          <a:xfrm>
            <a:off x="0" y="78550"/>
            <a:ext cx="9144000" cy="204900"/>
          </a:xfrm>
          <a:prstGeom prst="rect">
            <a:avLst/>
          </a:prstGeom>
          <a:noFill/>
          <a:ln>
            <a:noFill/>
          </a:ln>
        </p:spPr>
        <p:txBody>
          <a:bodyPr anchorCtr="0" anchor="t" bIns="0" lIns="0" spcFirstLastPara="1" rIns="0" wrap="square" tIns="0">
            <a:noAutofit/>
          </a:bodyPr>
          <a:lstStyle/>
          <a:p>
            <a:pPr indent="0" lvl="0" marL="114300" rtl="0" algn="l">
              <a:lnSpc>
                <a:spcPct val="100000"/>
              </a:lnSpc>
              <a:spcBef>
                <a:spcPts val="0"/>
              </a:spcBef>
              <a:spcAft>
                <a:spcPts val="0"/>
              </a:spcAft>
              <a:buSzPts val="1000"/>
              <a:buNone/>
            </a:pPr>
            <a:r>
              <a:rPr lang="en"/>
              <a:t>AI report</a:t>
            </a:r>
            <a:endParaRPr/>
          </a:p>
        </p:txBody>
      </p:sp>
      <p:sp>
        <p:nvSpPr>
          <p:cNvPr id="1631" name="Google Shape;1631;p165"/>
          <p:cNvSpPr txBox="1"/>
          <p:nvPr/>
        </p:nvSpPr>
        <p:spPr>
          <a:xfrm>
            <a:off x="8627500" y="4753500"/>
            <a:ext cx="516600" cy="390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B0B3B2"/>
                </a:solidFill>
                <a:latin typeface="Arimo"/>
                <a:ea typeface="Arimo"/>
                <a:cs typeface="Arimo"/>
                <a:sym typeface="Arimo"/>
              </a:rPr>
              <a:t>‹#›</a:t>
            </a:fld>
            <a:endParaRPr b="0" i="0" sz="1300" u="none" cap="none" strike="noStrike">
              <a:solidFill>
                <a:srgbClr val="B0B3B2"/>
              </a:solidFill>
              <a:latin typeface="Arimo"/>
              <a:ea typeface="Arimo"/>
              <a:cs typeface="Arimo"/>
              <a:sym typeface="Arimo"/>
            </a:endParaRPr>
          </a:p>
        </p:txBody>
      </p:sp>
      <p:grpSp>
        <p:nvGrpSpPr>
          <p:cNvPr id="1632" name="Google Shape;1632;p165"/>
          <p:cNvGrpSpPr/>
          <p:nvPr/>
        </p:nvGrpSpPr>
        <p:grpSpPr>
          <a:xfrm>
            <a:off x="371320" y="1077398"/>
            <a:ext cx="8445296" cy="3687325"/>
            <a:chOff x="350965" y="1037933"/>
            <a:chExt cx="8256229" cy="3585846"/>
          </a:xfrm>
        </p:grpSpPr>
        <p:pic>
          <p:nvPicPr>
            <p:cNvPr descr="A picture containing shirt&#10;&#10;Description automatically generated" id="1633" name="Google Shape;1633;p165"/>
            <p:cNvPicPr preferRelativeResize="0"/>
            <p:nvPr/>
          </p:nvPicPr>
          <p:blipFill rotWithShape="1">
            <a:blip r:embed="rId3">
              <a:alphaModFix/>
            </a:blip>
            <a:srcRect b="0" l="0" r="0" t="0"/>
            <a:stretch/>
          </p:blipFill>
          <p:spPr>
            <a:xfrm>
              <a:off x="4517960" y="1041274"/>
              <a:ext cx="1320692" cy="1764000"/>
            </a:xfrm>
            <a:prstGeom prst="rect">
              <a:avLst/>
            </a:prstGeom>
            <a:noFill/>
            <a:ln>
              <a:noFill/>
            </a:ln>
          </p:spPr>
        </p:pic>
        <p:pic>
          <p:nvPicPr>
            <p:cNvPr descr="A person standing in a room&#10;&#10;Description automatically generated" id="1634" name="Google Shape;1634;p165"/>
            <p:cNvPicPr preferRelativeResize="0"/>
            <p:nvPr/>
          </p:nvPicPr>
          <p:blipFill rotWithShape="1">
            <a:blip r:embed="rId4">
              <a:alphaModFix/>
            </a:blip>
            <a:srcRect b="0" l="0" r="0" t="0"/>
            <a:stretch/>
          </p:blipFill>
          <p:spPr>
            <a:xfrm>
              <a:off x="350965" y="1037933"/>
              <a:ext cx="1323000" cy="1764000"/>
            </a:xfrm>
            <a:prstGeom prst="rect">
              <a:avLst/>
            </a:prstGeom>
            <a:noFill/>
            <a:ln>
              <a:noFill/>
            </a:ln>
          </p:spPr>
        </p:pic>
        <p:pic>
          <p:nvPicPr>
            <p:cNvPr descr="A person wearing a mask&#10;&#10;Description automatically generated" id="1635" name="Google Shape;1635;p165"/>
            <p:cNvPicPr preferRelativeResize="0"/>
            <p:nvPr/>
          </p:nvPicPr>
          <p:blipFill rotWithShape="1">
            <a:blip r:embed="rId5">
              <a:alphaModFix/>
            </a:blip>
            <a:srcRect b="0" l="0" r="0" t="0"/>
            <a:stretch/>
          </p:blipFill>
          <p:spPr>
            <a:xfrm>
              <a:off x="5913197" y="1037933"/>
              <a:ext cx="1334630" cy="1764000"/>
            </a:xfrm>
            <a:prstGeom prst="rect">
              <a:avLst/>
            </a:prstGeom>
            <a:noFill/>
            <a:ln>
              <a:noFill/>
            </a:ln>
          </p:spPr>
        </p:pic>
        <p:pic>
          <p:nvPicPr>
            <p:cNvPr id="1636" name="Google Shape;1636;p165"/>
            <p:cNvPicPr preferRelativeResize="0"/>
            <p:nvPr/>
          </p:nvPicPr>
          <p:blipFill rotWithShape="1">
            <a:blip r:embed="rId6">
              <a:alphaModFix/>
            </a:blip>
            <a:srcRect b="0" l="14441" r="13277" t="0"/>
            <a:stretch/>
          </p:blipFill>
          <p:spPr>
            <a:xfrm>
              <a:off x="7322371" y="1037933"/>
              <a:ext cx="1284822" cy="1764000"/>
            </a:xfrm>
            <a:prstGeom prst="rect">
              <a:avLst/>
            </a:prstGeom>
            <a:noFill/>
            <a:ln>
              <a:noFill/>
            </a:ln>
          </p:spPr>
        </p:pic>
        <p:pic>
          <p:nvPicPr>
            <p:cNvPr descr="A person wearing a mask&#10;&#10;Description automatically generated" id="1637" name="Google Shape;1637;p165"/>
            <p:cNvPicPr preferRelativeResize="0"/>
            <p:nvPr/>
          </p:nvPicPr>
          <p:blipFill rotWithShape="1">
            <a:blip r:embed="rId7">
              <a:alphaModFix/>
            </a:blip>
            <a:srcRect b="0" l="0" r="0" t="0"/>
            <a:stretch/>
          </p:blipFill>
          <p:spPr>
            <a:xfrm>
              <a:off x="1742375" y="1037933"/>
              <a:ext cx="1324967" cy="1764000"/>
            </a:xfrm>
            <a:prstGeom prst="rect">
              <a:avLst/>
            </a:prstGeom>
            <a:noFill/>
            <a:ln>
              <a:noFill/>
            </a:ln>
          </p:spPr>
        </p:pic>
        <p:pic>
          <p:nvPicPr>
            <p:cNvPr descr="A person wearing a mask&#10;&#10;Description automatically generated" id="1638" name="Google Shape;1638;p165"/>
            <p:cNvPicPr preferRelativeResize="0"/>
            <p:nvPr/>
          </p:nvPicPr>
          <p:blipFill rotWithShape="1">
            <a:blip r:embed="rId8">
              <a:alphaModFix/>
            </a:blip>
            <a:srcRect b="0" l="0" r="0" t="0"/>
            <a:stretch/>
          </p:blipFill>
          <p:spPr>
            <a:xfrm>
              <a:off x="3135752" y="1037933"/>
              <a:ext cx="1305005" cy="1764000"/>
            </a:xfrm>
            <a:prstGeom prst="rect">
              <a:avLst/>
            </a:prstGeom>
            <a:noFill/>
            <a:ln>
              <a:noFill/>
            </a:ln>
          </p:spPr>
        </p:pic>
        <p:pic>
          <p:nvPicPr>
            <p:cNvPr descr="A close up of a logo&#10;&#10;Description automatically generated" id="1639" name="Google Shape;1639;p165"/>
            <p:cNvPicPr preferRelativeResize="0"/>
            <p:nvPr/>
          </p:nvPicPr>
          <p:blipFill rotWithShape="1">
            <a:blip r:embed="rId9">
              <a:alphaModFix/>
            </a:blip>
            <a:srcRect b="0" l="0" r="0" t="0"/>
            <a:stretch/>
          </p:blipFill>
          <p:spPr>
            <a:xfrm>
              <a:off x="4517960" y="2859779"/>
              <a:ext cx="1320692" cy="1764000"/>
            </a:xfrm>
            <a:prstGeom prst="rect">
              <a:avLst/>
            </a:prstGeom>
            <a:noFill/>
            <a:ln>
              <a:noFill/>
            </a:ln>
          </p:spPr>
        </p:pic>
        <p:pic>
          <p:nvPicPr>
            <p:cNvPr descr="A person standing in a room&#10;&#10;Description automatically generated" id="1640" name="Google Shape;1640;p165"/>
            <p:cNvPicPr preferRelativeResize="0"/>
            <p:nvPr/>
          </p:nvPicPr>
          <p:blipFill rotWithShape="1">
            <a:blip r:embed="rId10">
              <a:alphaModFix/>
            </a:blip>
            <a:srcRect b="0" l="0" r="0" t="0"/>
            <a:stretch/>
          </p:blipFill>
          <p:spPr>
            <a:xfrm>
              <a:off x="353027" y="2859779"/>
              <a:ext cx="1318876" cy="1764000"/>
            </a:xfrm>
            <a:prstGeom prst="rect">
              <a:avLst/>
            </a:prstGeom>
            <a:noFill/>
            <a:ln>
              <a:noFill/>
            </a:ln>
          </p:spPr>
        </p:pic>
        <p:pic>
          <p:nvPicPr>
            <p:cNvPr descr="A close up of a logo&#10;&#10;Description automatically generated" id="1641" name="Google Shape;1641;p165"/>
            <p:cNvPicPr preferRelativeResize="0"/>
            <p:nvPr/>
          </p:nvPicPr>
          <p:blipFill rotWithShape="1">
            <a:blip r:embed="rId11">
              <a:alphaModFix/>
            </a:blip>
            <a:srcRect b="0" l="0" r="0" t="0"/>
            <a:stretch/>
          </p:blipFill>
          <p:spPr>
            <a:xfrm>
              <a:off x="5919012" y="2859779"/>
              <a:ext cx="1323000" cy="1764000"/>
            </a:xfrm>
            <a:prstGeom prst="rect">
              <a:avLst/>
            </a:prstGeom>
            <a:noFill/>
            <a:ln>
              <a:noFill/>
            </a:ln>
          </p:spPr>
        </p:pic>
        <p:pic>
          <p:nvPicPr>
            <p:cNvPr descr="A person that is standing in the dark&#10;&#10;Description automatically generated" id="1642" name="Google Shape;1642;p165"/>
            <p:cNvPicPr preferRelativeResize="0"/>
            <p:nvPr/>
          </p:nvPicPr>
          <p:blipFill rotWithShape="1">
            <a:blip r:embed="rId12">
              <a:alphaModFix/>
            </a:blip>
            <a:srcRect b="0" l="13540" r="14397" t="0"/>
            <a:stretch/>
          </p:blipFill>
          <p:spPr>
            <a:xfrm>
              <a:off x="7322371" y="2859779"/>
              <a:ext cx="1271187" cy="1764000"/>
            </a:xfrm>
            <a:prstGeom prst="rect">
              <a:avLst/>
            </a:prstGeom>
            <a:noFill/>
            <a:ln>
              <a:noFill/>
            </a:ln>
          </p:spPr>
        </p:pic>
        <p:pic>
          <p:nvPicPr>
            <p:cNvPr descr="A close up of a logo&#10;&#10;Description automatically generated" id="1643" name="Google Shape;1643;p165"/>
            <p:cNvPicPr preferRelativeResize="0"/>
            <p:nvPr/>
          </p:nvPicPr>
          <p:blipFill rotWithShape="1">
            <a:blip r:embed="rId13">
              <a:alphaModFix/>
            </a:blip>
            <a:srcRect b="0" l="0" r="0" t="0"/>
            <a:stretch/>
          </p:blipFill>
          <p:spPr>
            <a:xfrm>
              <a:off x="1746617" y="2859779"/>
              <a:ext cx="1318876" cy="1764000"/>
            </a:xfrm>
            <a:prstGeom prst="rect">
              <a:avLst/>
            </a:prstGeom>
            <a:noFill/>
            <a:ln>
              <a:noFill/>
            </a:ln>
          </p:spPr>
        </p:pic>
        <p:pic>
          <p:nvPicPr>
            <p:cNvPr descr="A person wearing a mask&#10;&#10;Description automatically generated" id="1644" name="Google Shape;1644;p165"/>
            <p:cNvPicPr preferRelativeResize="0"/>
            <p:nvPr/>
          </p:nvPicPr>
          <p:blipFill rotWithShape="1">
            <a:blip r:embed="rId14">
              <a:alphaModFix/>
            </a:blip>
            <a:srcRect b="0" l="0" r="0" t="0"/>
            <a:stretch/>
          </p:blipFill>
          <p:spPr>
            <a:xfrm>
              <a:off x="3140207" y="2859779"/>
              <a:ext cx="1295962" cy="1764000"/>
            </a:xfrm>
            <a:prstGeom prst="rect">
              <a:avLst/>
            </a:prstGeom>
            <a:noFill/>
            <a:ln>
              <a:noFill/>
            </a:ln>
          </p:spPr>
        </p:pic>
      </p:grpSp>
      <p:graphicFrame>
        <p:nvGraphicFramePr>
          <p:cNvPr id="1645" name="Google Shape;1645;p165"/>
          <p:cNvGraphicFramePr/>
          <p:nvPr/>
        </p:nvGraphicFramePr>
        <p:xfrm>
          <a:off x="371328" y="800101"/>
          <a:ext cx="3000000" cy="3000000"/>
        </p:xfrm>
        <a:graphic>
          <a:graphicData uri="http://schemas.openxmlformats.org/drawingml/2006/table">
            <a:tbl>
              <a:tblPr bandRow="1" firstRow="1">
                <a:noFill/>
                <a:tableStyleId>{A43A3DBA-8DE3-4695-A5F0-695DA6600C15}</a:tableStyleId>
              </a:tblPr>
              <a:tblGrid>
                <a:gridCol w="1386600"/>
                <a:gridCol w="4274675"/>
                <a:gridCol w="1424400"/>
                <a:gridCol w="1359850"/>
              </a:tblGrid>
              <a:tr h="241875">
                <a:tc>
                  <a:txBody>
                    <a:bodyPr/>
                    <a:lstStyle/>
                    <a:p>
                      <a:pPr indent="0" lvl="0" marL="0" marR="0" rtl="0" algn="ctr">
                        <a:lnSpc>
                          <a:spcPct val="100000"/>
                        </a:lnSpc>
                        <a:spcBef>
                          <a:spcPts val="0"/>
                        </a:spcBef>
                        <a:spcAft>
                          <a:spcPts val="0"/>
                        </a:spcAft>
                        <a:buNone/>
                      </a:pPr>
                      <a:r>
                        <a:rPr b="1" i="0" lang="en" sz="900" u="none" cap="none" strike="noStrike">
                          <a:solidFill>
                            <a:schemeClr val="dk1"/>
                          </a:solidFill>
                          <a:latin typeface="Calibri"/>
                          <a:ea typeface="Calibri"/>
                          <a:cs typeface="Calibri"/>
                          <a:sym typeface="Calibri"/>
                        </a:rPr>
                        <a:t>Cross-Domain Complementary Learning</a:t>
                      </a:r>
                      <a:endParaRPr b="1" sz="900" u="none" cap="none" strike="noStrike"/>
                    </a:p>
                  </a:txBody>
                  <a:tcPr marT="0" marB="0" marR="91450" marL="91450" anchor="ctr">
                    <a:gradFill>
                      <a:gsLst>
                        <a:gs pos="0">
                          <a:srgbClr val="F4F8FB"/>
                        </a:gs>
                        <a:gs pos="74000">
                          <a:srgbClr val="AEC5E1"/>
                        </a:gs>
                        <a:gs pos="83000">
                          <a:srgbClr val="AEC5E1"/>
                        </a:gs>
                        <a:gs pos="100000">
                          <a:srgbClr val="C8D8EB"/>
                        </a:gs>
                      </a:gsLst>
                      <a:lin ang="5400012" scaled="0"/>
                    </a:gradFill>
                  </a:tcPr>
                </a:tc>
                <a:tc>
                  <a:txBody>
                    <a:bodyPr/>
                    <a:lstStyle/>
                    <a:p>
                      <a:pPr indent="0" lvl="0" marL="0" marR="0" rtl="0" algn="ctr">
                        <a:lnSpc>
                          <a:spcPct val="100000"/>
                        </a:lnSpc>
                        <a:spcBef>
                          <a:spcPts val="0"/>
                        </a:spcBef>
                        <a:spcAft>
                          <a:spcPts val="0"/>
                        </a:spcAft>
                        <a:buNone/>
                      </a:pPr>
                      <a:r>
                        <a:rPr b="1" lang="en" sz="900" u="none" cap="none" strike="noStrike"/>
                        <a:t>Self-Correction Human Parsing</a:t>
                      </a:r>
                      <a:endParaRPr/>
                    </a:p>
                  </a:txBody>
                  <a:tcPr marT="0" marB="0" marR="91450" marL="91450">
                    <a:gradFill>
                      <a:gsLst>
                        <a:gs pos="0">
                          <a:srgbClr val="F4F8FB"/>
                        </a:gs>
                        <a:gs pos="74000">
                          <a:srgbClr val="AEC5E1"/>
                        </a:gs>
                        <a:gs pos="83000">
                          <a:srgbClr val="AEC5E1"/>
                        </a:gs>
                        <a:gs pos="100000">
                          <a:srgbClr val="C8D8EB"/>
                        </a:gs>
                      </a:gsLst>
                      <a:lin ang="5400012" scaled="0"/>
                    </a:gradFill>
                  </a:tcPr>
                </a:tc>
                <a:tc>
                  <a:txBody>
                    <a:bodyPr/>
                    <a:lstStyle/>
                    <a:p>
                      <a:pPr indent="0" lvl="0" marL="0" marR="0" rtl="0" algn="ctr">
                        <a:lnSpc>
                          <a:spcPct val="100000"/>
                        </a:lnSpc>
                        <a:spcBef>
                          <a:spcPts val="0"/>
                        </a:spcBef>
                        <a:spcAft>
                          <a:spcPts val="0"/>
                        </a:spcAft>
                        <a:buNone/>
                      </a:pPr>
                      <a:r>
                        <a:rPr b="1" lang="en" sz="900" u="none" cap="none" strike="noStrike"/>
                        <a:t>Graphonomy</a:t>
                      </a:r>
                      <a:endParaRPr b="1" sz="900" u="none" cap="none" strike="noStrike"/>
                    </a:p>
                  </a:txBody>
                  <a:tcPr marT="0" marB="0" marR="91450" marL="91450" anchor="ctr">
                    <a:gradFill>
                      <a:gsLst>
                        <a:gs pos="0">
                          <a:srgbClr val="F4F8FB"/>
                        </a:gs>
                        <a:gs pos="74000">
                          <a:srgbClr val="AEC5E1"/>
                        </a:gs>
                        <a:gs pos="83000">
                          <a:srgbClr val="AEC5E1"/>
                        </a:gs>
                        <a:gs pos="100000">
                          <a:srgbClr val="C8D8EB"/>
                        </a:gs>
                      </a:gsLst>
                      <a:lin ang="5400012" scaled="0"/>
                    </a:gradFill>
                  </a:tcPr>
                </a:tc>
                <a:tc>
                  <a:txBody>
                    <a:bodyPr/>
                    <a:lstStyle/>
                    <a:p>
                      <a:pPr indent="0" lvl="0" marL="0" marR="0" rtl="0" algn="ctr">
                        <a:lnSpc>
                          <a:spcPct val="100000"/>
                        </a:lnSpc>
                        <a:spcBef>
                          <a:spcPts val="0"/>
                        </a:spcBef>
                        <a:spcAft>
                          <a:spcPts val="0"/>
                        </a:spcAft>
                        <a:buNone/>
                      </a:pPr>
                      <a:r>
                        <a:rPr b="1" lang="en" sz="900" u="none" cap="none" strike="noStrike"/>
                        <a:t>Look Into Person</a:t>
                      </a:r>
                      <a:endParaRPr/>
                    </a:p>
                  </a:txBody>
                  <a:tcPr marT="0" marB="0" marR="91450" marL="91450" anchor="ctr">
                    <a:gradFill>
                      <a:gsLst>
                        <a:gs pos="0">
                          <a:srgbClr val="F4F8FB"/>
                        </a:gs>
                        <a:gs pos="74000">
                          <a:srgbClr val="AEC5E1"/>
                        </a:gs>
                        <a:gs pos="83000">
                          <a:srgbClr val="AEC5E1"/>
                        </a:gs>
                        <a:gs pos="100000">
                          <a:srgbClr val="C8D8EB"/>
                        </a:gs>
                      </a:gsLst>
                      <a:lin ang="5400012" scaled="0"/>
                    </a:gradFill>
                  </a:tcPr>
                </a:tc>
              </a:tr>
            </a:tbl>
          </a:graphicData>
        </a:graphic>
      </p:graphicFrame>
      <p:pic>
        <p:nvPicPr>
          <p:cNvPr descr="Checkmark" id="1646" name="Google Shape;1646;p165"/>
          <p:cNvPicPr preferRelativeResize="0"/>
          <p:nvPr/>
        </p:nvPicPr>
        <p:blipFill rotWithShape="1">
          <a:blip r:embed="rId15">
            <a:alphaModFix/>
          </a:blip>
          <a:srcRect b="0" l="0" r="0" t="0"/>
          <a:stretch/>
        </p:blipFill>
        <p:spPr>
          <a:xfrm>
            <a:off x="7048315" y="1183732"/>
            <a:ext cx="252000" cy="252000"/>
          </a:xfrm>
          <a:prstGeom prst="rect">
            <a:avLst/>
          </a:prstGeom>
          <a:noFill/>
          <a:ln>
            <a:noFill/>
          </a:ln>
        </p:spPr>
      </p:pic>
      <p:pic>
        <p:nvPicPr>
          <p:cNvPr descr="Checkmark" id="1647" name="Google Shape;1647;p165"/>
          <p:cNvPicPr preferRelativeResize="0"/>
          <p:nvPr/>
        </p:nvPicPr>
        <p:blipFill rotWithShape="1">
          <a:blip r:embed="rId15">
            <a:alphaModFix/>
          </a:blip>
          <a:srcRect b="0" l="0" r="0" t="0"/>
          <a:stretch/>
        </p:blipFill>
        <p:spPr>
          <a:xfrm>
            <a:off x="7048315" y="3012156"/>
            <a:ext cx="252000" cy="252000"/>
          </a:xfrm>
          <a:prstGeom prst="rect">
            <a:avLst/>
          </a:prstGeom>
          <a:noFill/>
          <a:ln>
            <a:noFill/>
          </a:ln>
        </p:spPr>
      </p:pic>
      <p:pic>
        <p:nvPicPr>
          <p:cNvPr descr="Close" id="1648" name="Google Shape;1648;p165"/>
          <p:cNvPicPr preferRelativeResize="0"/>
          <p:nvPr/>
        </p:nvPicPr>
        <p:blipFill rotWithShape="1">
          <a:blip r:embed="rId16">
            <a:alphaModFix/>
          </a:blip>
          <a:srcRect b="0" l="0" r="0" t="0"/>
          <a:stretch/>
        </p:blipFill>
        <p:spPr>
          <a:xfrm>
            <a:off x="1346662" y="1183732"/>
            <a:ext cx="252000" cy="252000"/>
          </a:xfrm>
          <a:prstGeom prst="rect">
            <a:avLst/>
          </a:prstGeom>
          <a:noFill/>
          <a:ln>
            <a:noFill/>
          </a:ln>
        </p:spPr>
      </p:pic>
      <p:pic>
        <p:nvPicPr>
          <p:cNvPr descr="Close" id="1649" name="Google Shape;1649;p165"/>
          <p:cNvPicPr preferRelativeResize="0"/>
          <p:nvPr/>
        </p:nvPicPr>
        <p:blipFill rotWithShape="1">
          <a:blip r:embed="rId16">
            <a:alphaModFix/>
          </a:blip>
          <a:srcRect b="0" l="0" r="0" t="0"/>
          <a:stretch/>
        </p:blipFill>
        <p:spPr>
          <a:xfrm>
            <a:off x="4213294" y="3012156"/>
            <a:ext cx="252000" cy="252000"/>
          </a:xfrm>
          <a:prstGeom prst="rect">
            <a:avLst/>
          </a:prstGeom>
          <a:noFill/>
          <a:ln>
            <a:noFill/>
          </a:ln>
        </p:spPr>
      </p:pic>
      <p:pic>
        <p:nvPicPr>
          <p:cNvPr descr="Close" id="1650" name="Google Shape;1650;p165"/>
          <p:cNvPicPr preferRelativeResize="0"/>
          <p:nvPr/>
        </p:nvPicPr>
        <p:blipFill rotWithShape="1">
          <a:blip r:embed="rId16">
            <a:alphaModFix/>
          </a:blip>
          <a:srcRect b="0" l="0" r="0" t="0"/>
          <a:stretch/>
        </p:blipFill>
        <p:spPr>
          <a:xfrm>
            <a:off x="5647932" y="3012156"/>
            <a:ext cx="252000" cy="252000"/>
          </a:xfrm>
          <a:prstGeom prst="rect">
            <a:avLst/>
          </a:prstGeom>
          <a:noFill/>
          <a:ln>
            <a:noFill/>
          </a:ln>
        </p:spPr>
      </p:pic>
      <p:pic>
        <p:nvPicPr>
          <p:cNvPr descr="Close" id="1651" name="Google Shape;1651;p165"/>
          <p:cNvPicPr preferRelativeResize="0"/>
          <p:nvPr/>
        </p:nvPicPr>
        <p:blipFill rotWithShape="1">
          <a:blip r:embed="rId16">
            <a:alphaModFix/>
          </a:blip>
          <a:srcRect b="0" l="0" r="0" t="0"/>
          <a:stretch/>
        </p:blipFill>
        <p:spPr>
          <a:xfrm>
            <a:off x="1346662" y="3015482"/>
            <a:ext cx="252000" cy="252000"/>
          </a:xfrm>
          <a:prstGeom prst="rect">
            <a:avLst/>
          </a:prstGeom>
          <a:noFill/>
          <a:ln>
            <a:noFill/>
          </a:ln>
        </p:spPr>
      </p:pic>
      <p:sp>
        <p:nvSpPr>
          <p:cNvPr id="1652" name="Google Shape;1652;p165"/>
          <p:cNvSpPr/>
          <p:nvPr/>
        </p:nvSpPr>
        <p:spPr>
          <a:xfrm>
            <a:off x="2840427" y="1258294"/>
            <a:ext cx="204600" cy="98100"/>
          </a:xfrm>
          <a:prstGeom prst="wave">
            <a:avLst>
              <a:gd fmla="val 12500" name="adj1"/>
              <a:gd fmla="val 0" name="adj2"/>
            </a:avLst>
          </a:prstGeom>
          <a:solidFill>
            <a:srgbClr val="8CB3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3" name="Google Shape;1653;p165"/>
          <p:cNvSpPr/>
          <p:nvPr/>
        </p:nvSpPr>
        <p:spPr>
          <a:xfrm>
            <a:off x="2840426" y="3090224"/>
            <a:ext cx="204600" cy="98100"/>
          </a:xfrm>
          <a:prstGeom prst="wave">
            <a:avLst>
              <a:gd fmla="val 12500" name="adj1"/>
              <a:gd fmla="val 0" name="adj2"/>
            </a:avLst>
          </a:prstGeom>
          <a:solidFill>
            <a:srgbClr val="8CB3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4" name="Google Shape;1654;p165"/>
          <p:cNvSpPr/>
          <p:nvPr/>
        </p:nvSpPr>
        <p:spPr>
          <a:xfrm>
            <a:off x="4273478" y="1258294"/>
            <a:ext cx="204600" cy="98100"/>
          </a:xfrm>
          <a:prstGeom prst="wave">
            <a:avLst>
              <a:gd fmla="val 12500" name="adj1"/>
              <a:gd fmla="val 0" name="adj2"/>
            </a:avLst>
          </a:prstGeom>
          <a:solidFill>
            <a:srgbClr val="8CB3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5" name="Google Shape;1655;p165"/>
          <p:cNvSpPr/>
          <p:nvPr/>
        </p:nvSpPr>
        <p:spPr>
          <a:xfrm>
            <a:off x="5678008" y="1258293"/>
            <a:ext cx="204600" cy="98100"/>
          </a:xfrm>
          <a:prstGeom prst="wave">
            <a:avLst>
              <a:gd fmla="val 12500" name="adj1"/>
              <a:gd fmla="val 0" name="adj2"/>
            </a:avLst>
          </a:prstGeom>
          <a:solidFill>
            <a:srgbClr val="8CB3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6" name="Google Shape;1656;p165"/>
          <p:cNvSpPr txBox="1"/>
          <p:nvPr/>
        </p:nvSpPr>
        <p:spPr>
          <a:xfrm>
            <a:off x="1808784" y="890966"/>
            <a:ext cx="13350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ATR</a:t>
            </a:r>
            <a:endParaRPr/>
          </a:p>
        </p:txBody>
      </p:sp>
      <p:sp>
        <p:nvSpPr>
          <p:cNvPr id="1657" name="Google Shape;1657;p165"/>
          <p:cNvSpPr txBox="1"/>
          <p:nvPr/>
        </p:nvSpPr>
        <p:spPr>
          <a:xfrm>
            <a:off x="3224519" y="895290"/>
            <a:ext cx="13257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LIP</a:t>
            </a:r>
            <a:endParaRPr/>
          </a:p>
        </p:txBody>
      </p:sp>
      <p:sp>
        <p:nvSpPr>
          <p:cNvPr id="1658" name="Google Shape;1658;p165"/>
          <p:cNvSpPr txBox="1"/>
          <p:nvPr/>
        </p:nvSpPr>
        <p:spPr>
          <a:xfrm>
            <a:off x="4649908" y="890966"/>
            <a:ext cx="13350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Pascal-person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66"/>
          <p:cNvSpPr txBox="1"/>
          <p:nvPr>
            <p:ph type="title"/>
          </p:nvPr>
        </p:nvSpPr>
        <p:spPr>
          <a:xfrm>
            <a:off x="346500" y="849600"/>
            <a:ext cx="8576100" cy="34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Technical concepts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7"/>
          <p:cNvSpPr txBox="1"/>
          <p:nvPr/>
        </p:nvSpPr>
        <p:spPr>
          <a:xfrm>
            <a:off x="374025" y="2660425"/>
            <a:ext cx="8312700" cy="18471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0"/>
              </a:spcBef>
              <a:spcAft>
                <a:spcPts val="0"/>
              </a:spcAft>
              <a:buClr>
                <a:srgbClr val="202124"/>
              </a:buClr>
              <a:buSzPts val="1200"/>
              <a:buChar char="●"/>
            </a:pPr>
            <a:r>
              <a:rPr lang="en" sz="1200">
                <a:solidFill>
                  <a:srgbClr val="202124"/>
                </a:solidFill>
                <a:highlight>
                  <a:srgbClr val="FFFFFF"/>
                </a:highlight>
              </a:rPr>
              <a:t>In AI projects, the main blocker often comes from data part as you </a:t>
            </a:r>
            <a:r>
              <a:rPr b="1" lang="en" sz="1200">
                <a:solidFill>
                  <a:srgbClr val="202124"/>
                </a:solidFill>
                <a:highlight>
                  <a:srgbClr val="FFFFFF"/>
                </a:highlight>
              </a:rPr>
              <a:t>might not have enough data to train a model or no data at all</a:t>
            </a:r>
            <a:r>
              <a:rPr lang="en" sz="1200">
                <a:solidFill>
                  <a:srgbClr val="202124"/>
                </a:solidFill>
                <a:highlight>
                  <a:srgbClr val="FFFFFF"/>
                </a:highlight>
              </a:rPr>
              <a:t>.</a:t>
            </a:r>
            <a:endParaRPr sz="1200">
              <a:solidFill>
                <a:srgbClr val="202124"/>
              </a:solidFill>
              <a:highlight>
                <a:srgbClr val="FFFFFF"/>
              </a:highlight>
            </a:endParaRPr>
          </a:p>
          <a:p>
            <a:pPr indent="0" lvl="0" marL="457200" marR="0" rtl="0" algn="just">
              <a:lnSpc>
                <a:spcPct val="100000"/>
              </a:lnSpc>
              <a:spcBef>
                <a:spcPts val="0"/>
              </a:spcBef>
              <a:spcAft>
                <a:spcPts val="0"/>
              </a:spcAft>
              <a:buNone/>
            </a:pPr>
            <a:r>
              <a:t/>
            </a:r>
            <a:endParaRPr sz="1200">
              <a:solidFill>
                <a:srgbClr val="202124"/>
              </a:solidFill>
              <a:highlight>
                <a:srgbClr val="FFFFFF"/>
              </a:highlight>
            </a:endParaRPr>
          </a:p>
          <a:p>
            <a:pPr indent="-304800" lvl="0" marL="457200" marR="0" rtl="0" algn="just">
              <a:lnSpc>
                <a:spcPct val="100000"/>
              </a:lnSpc>
              <a:spcBef>
                <a:spcPts val="0"/>
              </a:spcBef>
              <a:spcAft>
                <a:spcPts val="0"/>
              </a:spcAft>
              <a:buClr>
                <a:srgbClr val="202124"/>
              </a:buClr>
              <a:buSzPts val="1200"/>
              <a:buChar char="●"/>
            </a:pPr>
            <a:r>
              <a:rPr lang="en" sz="1200">
                <a:solidFill>
                  <a:srgbClr val="202124"/>
                </a:solidFill>
                <a:highlight>
                  <a:srgbClr val="FFFFFF"/>
                </a:highlight>
              </a:rPr>
              <a:t>It is a good idea then to </a:t>
            </a:r>
            <a:r>
              <a:rPr b="1" lang="en" sz="1200">
                <a:solidFill>
                  <a:srgbClr val="202124"/>
                </a:solidFill>
                <a:highlight>
                  <a:srgbClr val="FFFFFF"/>
                </a:highlight>
              </a:rPr>
              <a:t>try pre-trained</a:t>
            </a:r>
            <a:r>
              <a:rPr lang="en" sz="1200">
                <a:solidFill>
                  <a:srgbClr val="202124"/>
                </a:solidFill>
                <a:highlight>
                  <a:srgbClr val="FFFFFF"/>
                </a:highlight>
              </a:rPr>
              <a:t> models that were trained on large dataset (ImageNet, COCO, Kitti) by other and has free to use license.</a:t>
            </a:r>
            <a:endParaRPr sz="1200">
              <a:solidFill>
                <a:srgbClr val="202124"/>
              </a:solidFill>
              <a:highlight>
                <a:srgbClr val="FFFFFF"/>
              </a:highlight>
            </a:endParaRPr>
          </a:p>
          <a:p>
            <a:pPr indent="-304800" lvl="1" marL="914400" rtl="0" algn="just">
              <a:spcBef>
                <a:spcPts val="0"/>
              </a:spcBef>
              <a:spcAft>
                <a:spcPts val="0"/>
              </a:spcAft>
              <a:buClr>
                <a:srgbClr val="202124"/>
              </a:buClr>
              <a:buSzPts val="1200"/>
              <a:buChar char="○"/>
            </a:pPr>
            <a:r>
              <a:rPr b="1" lang="en" sz="1200">
                <a:solidFill>
                  <a:srgbClr val="202124"/>
                </a:solidFill>
                <a:highlight>
                  <a:srgbClr val="FFFFFF"/>
                </a:highlight>
                <a:uFill>
                  <a:noFill/>
                </a:uFill>
                <a:hlinkClick r:id="rId3">
                  <a:extLst>
                    <a:ext uri="{A12FA001-AC4F-418D-AE19-62706E023703}">
                      <ahyp:hlinkClr val="tx"/>
                    </a:ext>
                  </a:extLst>
                </a:hlinkClick>
              </a:rPr>
              <a:t>MIT License</a:t>
            </a:r>
            <a:r>
              <a:rPr lang="en" sz="1200">
                <a:solidFill>
                  <a:srgbClr val="202124"/>
                </a:solidFill>
                <a:highlight>
                  <a:srgbClr val="FFFFFF"/>
                </a:highlight>
              </a:rPr>
              <a:t>: This is an agreement commonly used by software developers when they release Free and Open Source software.</a:t>
            </a:r>
            <a:endParaRPr sz="1200">
              <a:solidFill>
                <a:srgbClr val="202124"/>
              </a:solidFill>
              <a:highlight>
                <a:srgbClr val="FFFFFF"/>
              </a:highlight>
            </a:endParaRPr>
          </a:p>
          <a:p>
            <a:pPr indent="-304800" lvl="1" marL="914400" rtl="0" algn="just">
              <a:spcBef>
                <a:spcPts val="0"/>
              </a:spcBef>
              <a:spcAft>
                <a:spcPts val="0"/>
              </a:spcAft>
              <a:buClr>
                <a:srgbClr val="202124"/>
              </a:buClr>
              <a:buSzPts val="1200"/>
              <a:buChar char="○"/>
            </a:pPr>
            <a:r>
              <a:rPr b="1" lang="en" sz="1200">
                <a:solidFill>
                  <a:srgbClr val="202124"/>
                </a:solidFill>
                <a:highlight>
                  <a:srgbClr val="FFFFFF"/>
                </a:highlight>
              </a:rPr>
              <a:t>GNU General Public License</a:t>
            </a:r>
            <a:r>
              <a:rPr lang="en" sz="1200">
                <a:solidFill>
                  <a:srgbClr val="202124"/>
                </a:solidFill>
                <a:highlight>
                  <a:srgbClr val="FFFFFF"/>
                </a:highlight>
              </a:rPr>
              <a:t>: This is a series of widely used </a:t>
            </a:r>
            <a:r>
              <a:rPr lang="en" sz="1200">
                <a:solidFill>
                  <a:srgbClr val="202124"/>
                </a:solidFill>
                <a:highlight>
                  <a:srgbClr val="FFFFFF"/>
                </a:highlight>
                <a:uFill>
                  <a:noFill/>
                </a:uFill>
                <a:hlinkClick r:id="rId4">
                  <a:extLst>
                    <a:ext uri="{A12FA001-AC4F-418D-AE19-62706E023703}">
                      <ahyp:hlinkClr val="tx"/>
                    </a:ext>
                  </a:extLst>
                </a:hlinkClick>
              </a:rPr>
              <a:t>free software licenses</a:t>
            </a:r>
            <a:r>
              <a:rPr lang="en" sz="1200">
                <a:solidFill>
                  <a:srgbClr val="202124"/>
                </a:solidFill>
                <a:highlight>
                  <a:srgbClr val="FFFFFF"/>
                </a:highlight>
              </a:rPr>
              <a:t> that guarantee </a:t>
            </a:r>
            <a:r>
              <a:rPr lang="en" sz="1200">
                <a:solidFill>
                  <a:srgbClr val="202124"/>
                </a:solidFill>
                <a:highlight>
                  <a:srgbClr val="FFFFFF"/>
                </a:highlight>
                <a:uFill>
                  <a:noFill/>
                </a:uFill>
                <a:hlinkClick r:id="rId5">
                  <a:extLst>
                    <a:ext uri="{A12FA001-AC4F-418D-AE19-62706E023703}">
                      <ahyp:hlinkClr val="tx"/>
                    </a:ext>
                  </a:extLst>
                </a:hlinkClick>
              </a:rPr>
              <a:t>end users</a:t>
            </a:r>
            <a:r>
              <a:rPr lang="en" sz="1200">
                <a:solidFill>
                  <a:srgbClr val="202124"/>
                </a:solidFill>
                <a:highlight>
                  <a:srgbClr val="FFFFFF"/>
                </a:highlight>
              </a:rPr>
              <a:t> the freedom to run, study, share, and modify the software.</a:t>
            </a:r>
            <a:endParaRPr sz="1200">
              <a:solidFill>
                <a:srgbClr val="202124"/>
              </a:solidFill>
              <a:highlight>
                <a:srgbClr val="FFFFFF"/>
              </a:highlight>
            </a:endParaRPr>
          </a:p>
        </p:txBody>
      </p:sp>
      <p:cxnSp>
        <p:nvCxnSpPr>
          <p:cNvPr id="1669" name="Google Shape;1669;p167"/>
          <p:cNvCxnSpPr/>
          <p:nvPr/>
        </p:nvCxnSpPr>
        <p:spPr>
          <a:xfrm>
            <a:off x="4089003" y="451800"/>
            <a:ext cx="0" cy="1801500"/>
          </a:xfrm>
          <a:prstGeom prst="straightConnector1">
            <a:avLst/>
          </a:prstGeom>
          <a:noFill/>
          <a:ln cap="flat" cmpd="sng" w="28575">
            <a:solidFill>
              <a:srgbClr val="EEEEEE"/>
            </a:solidFill>
            <a:prstDash val="solid"/>
            <a:round/>
            <a:headEnd len="med" w="med" type="none"/>
            <a:tailEnd len="med" w="med" type="none"/>
          </a:ln>
        </p:spPr>
      </p:cxnSp>
      <p:cxnSp>
        <p:nvCxnSpPr>
          <p:cNvPr id="1670" name="Google Shape;1670;p167"/>
          <p:cNvCxnSpPr/>
          <p:nvPr/>
        </p:nvCxnSpPr>
        <p:spPr>
          <a:xfrm>
            <a:off x="6649801" y="451800"/>
            <a:ext cx="0" cy="1801500"/>
          </a:xfrm>
          <a:prstGeom prst="straightConnector1">
            <a:avLst/>
          </a:prstGeom>
          <a:noFill/>
          <a:ln cap="flat" cmpd="sng" w="28575">
            <a:solidFill>
              <a:srgbClr val="EEEEEE"/>
            </a:solidFill>
            <a:prstDash val="solid"/>
            <a:round/>
            <a:headEnd len="med" w="med" type="none"/>
            <a:tailEnd len="med" w="med" type="none"/>
          </a:ln>
        </p:spPr>
      </p:cxnSp>
      <p:cxnSp>
        <p:nvCxnSpPr>
          <p:cNvPr id="1671" name="Google Shape;1671;p167"/>
          <p:cNvCxnSpPr/>
          <p:nvPr/>
        </p:nvCxnSpPr>
        <p:spPr>
          <a:xfrm>
            <a:off x="6857220" y="1235125"/>
            <a:ext cx="1983900" cy="0"/>
          </a:xfrm>
          <a:prstGeom prst="straightConnector1">
            <a:avLst/>
          </a:prstGeom>
          <a:noFill/>
          <a:ln cap="flat" cmpd="sng" w="28575">
            <a:solidFill>
              <a:srgbClr val="B0B3B2"/>
            </a:solidFill>
            <a:prstDash val="dash"/>
            <a:round/>
            <a:headEnd len="med" w="med" type="none"/>
            <a:tailEnd len="med" w="med" type="none"/>
          </a:ln>
        </p:spPr>
      </p:cxnSp>
      <p:sp>
        <p:nvSpPr>
          <p:cNvPr id="1672" name="Google Shape;1672;p167"/>
          <p:cNvSpPr/>
          <p:nvPr/>
        </p:nvSpPr>
        <p:spPr>
          <a:xfrm>
            <a:off x="4192862" y="704725"/>
            <a:ext cx="1528500" cy="530400"/>
          </a:xfrm>
          <a:prstGeom prst="roundRect">
            <a:avLst>
              <a:gd fmla="val 16667" name="adj"/>
            </a:avLst>
          </a:prstGeom>
          <a:noFill/>
          <a:ln cap="flat" cmpd="sng" w="28575">
            <a:solidFill>
              <a:srgbClr val="B0B3B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7"/>
          <p:cNvSpPr/>
          <p:nvPr/>
        </p:nvSpPr>
        <p:spPr>
          <a:xfrm>
            <a:off x="1635271" y="704725"/>
            <a:ext cx="1528500" cy="530400"/>
          </a:xfrm>
          <a:prstGeom prst="roundRect">
            <a:avLst>
              <a:gd fmla="val 16667" name="adj"/>
            </a:avLst>
          </a:prstGeom>
          <a:noFill/>
          <a:ln cap="flat" cmpd="sng" w="28575">
            <a:solidFill>
              <a:srgbClr val="B0B3B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7"/>
          <p:cNvSpPr txBox="1"/>
          <p:nvPr/>
        </p:nvSpPr>
        <p:spPr>
          <a:xfrm>
            <a:off x="1724065" y="1386850"/>
            <a:ext cx="1215600" cy="46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53575A"/>
                </a:solidFill>
                <a:latin typeface="Arimo"/>
                <a:ea typeface="Arimo"/>
                <a:cs typeface="Arimo"/>
                <a:sym typeface="Arimo"/>
              </a:rPr>
              <a:t>Data collection &amp; Cleaning</a:t>
            </a:r>
            <a:endParaRPr sz="1000">
              <a:solidFill>
                <a:srgbClr val="53575A"/>
              </a:solidFill>
              <a:latin typeface="Arimo"/>
              <a:ea typeface="Arimo"/>
              <a:cs typeface="Arimo"/>
              <a:sym typeface="Arimo"/>
            </a:endParaRPr>
          </a:p>
          <a:p>
            <a:pPr indent="0" lvl="0" marL="0" rtl="0" algn="l">
              <a:spcBef>
                <a:spcPts val="1000"/>
              </a:spcBef>
              <a:spcAft>
                <a:spcPts val="1000"/>
              </a:spcAft>
              <a:buClr>
                <a:srgbClr val="000000"/>
              </a:buClr>
              <a:buSzPts val="1100"/>
              <a:buFont typeface="Arial"/>
              <a:buNone/>
            </a:pPr>
            <a:r>
              <a:rPr lang="en" sz="1000">
                <a:solidFill>
                  <a:srgbClr val="53575A"/>
                </a:solidFill>
                <a:latin typeface="Arimo"/>
                <a:ea typeface="Arimo"/>
                <a:cs typeface="Arimo"/>
                <a:sym typeface="Arimo"/>
              </a:rPr>
              <a:t>Data Storage</a:t>
            </a:r>
            <a:endParaRPr sz="1000">
              <a:solidFill>
                <a:srgbClr val="53575A"/>
              </a:solidFill>
              <a:latin typeface="Arimo"/>
              <a:ea typeface="Arimo"/>
              <a:cs typeface="Arimo"/>
              <a:sym typeface="Arimo"/>
            </a:endParaRPr>
          </a:p>
        </p:txBody>
      </p:sp>
      <p:sp>
        <p:nvSpPr>
          <p:cNvPr id="1675" name="Google Shape;1675;p167"/>
          <p:cNvSpPr txBox="1"/>
          <p:nvPr/>
        </p:nvSpPr>
        <p:spPr>
          <a:xfrm>
            <a:off x="3017312" y="1386850"/>
            <a:ext cx="1215600" cy="46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Clr>
                <a:srgbClr val="000000"/>
              </a:buClr>
              <a:buSzPts val="1100"/>
              <a:buFont typeface="Arial"/>
              <a:buNone/>
            </a:pPr>
            <a:r>
              <a:rPr lang="en" sz="1000">
                <a:solidFill>
                  <a:srgbClr val="53575A"/>
                </a:solidFill>
                <a:latin typeface="Arimo"/>
                <a:ea typeface="Arimo"/>
                <a:cs typeface="Arimo"/>
                <a:sym typeface="Arimo"/>
              </a:rPr>
              <a:t>API building</a:t>
            </a:r>
            <a:endParaRPr sz="1000">
              <a:solidFill>
                <a:srgbClr val="53575A"/>
              </a:solidFill>
              <a:latin typeface="Arimo"/>
              <a:ea typeface="Arimo"/>
              <a:cs typeface="Arimo"/>
              <a:sym typeface="Arimo"/>
            </a:endParaRPr>
          </a:p>
        </p:txBody>
      </p:sp>
      <p:sp>
        <p:nvSpPr>
          <p:cNvPr id="1676" name="Google Shape;1676;p167"/>
          <p:cNvSpPr txBox="1"/>
          <p:nvPr/>
        </p:nvSpPr>
        <p:spPr>
          <a:xfrm>
            <a:off x="4299406" y="1386850"/>
            <a:ext cx="1215600" cy="46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53575A"/>
                </a:solidFill>
                <a:latin typeface="Arimo"/>
                <a:ea typeface="Arimo"/>
                <a:cs typeface="Arimo"/>
                <a:sym typeface="Arimo"/>
              </a:rPr>
              <a:t>Analysis</a:t>
            </a:r>
            <a:endParaRPr sz="1000">
              <a:solidFill>
                <a:srgbClr val="53575A"/>
              </a:solidFill>
              <a:latin typeface="Arimo"/>
              <a:ea typeface="Arimo"/>
              <a:cs typeface="Arimo"/>
              <a:sym typeface="Arimo"/>
            </a:endParaRPr>
          </a:p>
          <a:p>
            <a:pPr indent="0" lvl="0" marL="0" rtl="0" algn="l">
              <a:spcBef>
                <a:spcPts val="1000"/>
              </a:spcBef>
              <a:spcAft>
                <a:spcPts val="1000"/>
              </a:spcAft>
              <a:buClr>
                <a:srgbClr val="000000"/>
              </a:buClr>
              <a:buSzPts val="1100"/>
              <a:buFont typeface="Arial"/>
              <a:buNone/>
            </a:pPr>
            <a:r>
              <a:rPr lang="en" sz="1000">
                <a:solidFill>
                  <a:srgbClr val="53575A"/>
                </a:solidFill>
                <a:latin typeface="Arimo"/>
                <a:ea typeface="Arimo"/>
                <a:cs typeface="Arimo"/>
                <a:sym typeface="Arimo"/>
              </a:rPr>
              <a:t>Prototype development</a:t>
            </a:r>
            <a:endParaRPr sz="1000">
              <a:solidFill>
                <a:srgbClr val="53575A"/>
              </a:solidFill>
              <a:latin typeface="Arimo"/>
              <a:ea typeface="Arimo"/>
              <a:cs typeface="Arimo"/>
              <a:sym typeface="Arimo"/>
            </a:endParaRPr>
          </a:p>
        </p:txBody>
      </p:sp>
      <p:sp>
        <p:nvSpPr>
          <p:cNvPr id="1677" name="Google Shape;1677;p167"/>
          <p:cNvSpPr txBox="1"/>
          <p:nvPr/>
        </p:nvSpPr>
        <p:spPr>
          <a:xfrm>
            <a:off x="5573382" y="1386850"/>
            <a:ext cx="1187700" cy="46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Clr>
                <a:srgbClr val="000000"/>
              </a:buClr>
              <a:buSzPts val="1100"/>
              <a:buFont typeface="Arial"/>
              <a:buNone/>
            </a:pPr>
            <a:r>
              <a:rPr lang="en" sz="1000">
                <a:solidFill>
                  <a:srgbClr val="53575A"/>
                </a:solidFill>
                <a:latin typeface="Arimo"/>
                <a:ea typeface="Arimo"/>
                <a:cs typeface="Arimo"/>
                <a:sym typeface="Arimo"/>
              </a:rPr>
              <a:t>Productionization</a:t>
            </a:r>
            <a:endParaRPr sz="1000">
              <a:solidFill>
                <a:srgbClr val="53575A"/>
              </a:solidFill>
              <a:latin typeface="Arimo"/>
              <a:ea typeface="Arimo"/>
              <a:cs typeface="Arimo"/>
              <a:sym typeface="Arimo"/>
            </a:endParaRPr>
          </a:p>
        </p:txBody>
      </p:sp>
      <p:sp>
        <p:nvSpPr>
          <p:cNvPr id="1678" name="Google Shape;1678;p167"/>
          <p:cNvSpPr txBox="1"/>
          <p:nvPr/>
        </p:nvSpPr>
        <p:spPr>
          <a:xfrm>
            <a:off x="6857204" y="1386850"/>
            <a:ext cx="1225500" cy="46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Clr>
                <a:srgbClr val="000000"/>
              </a:buClr>
              <a:buSzPts val="1100"/>
              <a:buFont typeface="Arial"/>
              <a:buNone/>
            </a:pPr>
            <a:r>
              <a:rPr lang="en" sz="1000">
                <a:solidFill>
                  <a:srgbClr val="53575A"/>
                </a:solidFill>
                <a:latin typeface="Arimo"/>
                <a:ea typeface="Arimo"/>
                <a:cs typeface="Arimo"/>
                <a:sym typeface="Arimo"/>
              </a:rPr>
              <a:t>Launch </a:t>
            </a:r>
            <a:br>
              <a:rPr lang="en" sz="1000">
                <a:solidFill>
                  <a:srgbClr val="53575A"/>
                </a:solidFill>
                <a:latin typeface="Arimo"/>
                <a:ea typeface="Arimo"/>
                <a:cs typeface="Arimo"/>
                <a:sym typeface="Arimo"/>
              </a:rPr>
            </a:br>
            <a:r>
              <a:rPr lang="en" sz="1000">
                <a:solidFill>
                  <a:srgbClr val="53575A"/>
                </a:solidFill>
                <a:latin typeface="Arimo"/>
                <a:ea typeface="Arimo"/>
                <a:cs typeface="Arimo"/>
                <a:sym typeface="Arimo"/>
              </a:rPr>
              <a:t>&amp; Maintenance</a:t>
            </a:r>
            <a:endParaRPr sz="1000">
              <a:solidFill>
                <a:srgbClr val="53575A"/>
              </a:solidFill>
              <a:latin typeface="Arimo"/>
              <a:ea typeface="Arimo"/>
              <a:cs typeface="Arimo"/>
              <a:sym typeface="Arimo"/>
            </a:endParaRPr>
          </a:p>
        </p:txBody>
      </p:sp>
      <p:cxnSp>
        <p:nvCxnSpPr>
          <p:cNvPr id="1679" name="Google Shape;1679;p167"/>
          <p:cNvCxnSpPr/>
          <p:nvPr/>
        </p:nvCxnSpPr>
        <p:spPr>
          <a:xfrm>
            <a:off x="1724057" y="1235125"/>
            <a:ext cx="1350900" cy="0"/>
          </a:xfrm>
          <a:prstGeom prst="straightConnector1">
            <a:avLst/>
          </a:prstGeom>
          <a:noFill/>
          <a:ln cap="flat" cmpd="sng" w="28575">
            <a:solidFill>
              <a:srgbClr val="53575A"/>
            </a:solidFill>
            <a:prstDash val="solid"/>
            <a:round/>
            <a:headEnd len="med" w="med" type="diamond"/>
            <a:tailEnd len="med" w="med" type="none"/>
          </a:ln>
        </p:spPr>
      </p:cxnSp>
      <p:cxnSp>
        <p:nvCxnSpPr>
          <p:cNvPr id="1680" name="Google Shape;1680;p167"/>
          <p:cNvCxnSpPr/>
          <p:nvPr/>
        </p:nvCxnSpPr>
        <p:spPr>
          <a:xfrm>
            <a:off x="3017402" y="1235125"/>
            <a:ext cx="1350900" cy="0"/>
          </a:xfrm>
          <a:prstGeom prst="straightConnector1">
            <a:avLst/>
          </a:prstGeom>
          <a:noFill/>
          <a:ln cap="flat" cmpd="sng" w="28575">
            <a:solidFill>
              <a:srgbClr val="53575A"/>
            </a:solidFill>
            <a:prstDash val="solid"/>
            <a:round/>
            <a:headEnd len="med" w="med" type="diamond"/>
            <a:tailEnd len="med" w="med" type="none"/>
          </a:ln>
        </p:spPr>
      </p:cxnSp>
      <p:cxnSp>
        <p:nvCxnSpPr>
          <p:cNvPr id="1681" name="Google Shape;1681;p167"/>
          <p:cNvCxnSpPr/>
          <p:nvPr/>
        </p:nvCxnSpPr>
        <p:spPr>
          <a:xfrm>
            <a:off x="4299498" y="1235125"/>
            <a:ext cx="1350900" cy="0"/>
          </a:xfrm>
          <a:prstGeom prst="straightConnector1">
            <a:avLst/>
          </a:prstGeom>
          <a:noFill/>
          <a:ln cap="flat" cmpd="sng" w="28575">
            <a:solidFill>
              <a:srgbClr val="53575A"/>
            </a:solidFill>
            <a:prstDash val="solid"/>
            <a:round/>
            <a:headEnd len="med" w="med" type="diamond"/>
            <a:tailEnd len="med" w="med" type="none"/>
          </a:ln>
        </p:spPr>
      </p:cxnSp>
      <p:cxnSp>
        <p:nvCxnSpPr>
          <p:cNvPr id="1682" name="Google Shape;1682;p167"/>
          <p:cNvCxnSpPr/>
          <p:nvPr/>
        </p:nvCxnSpPr>
        <p:spPr>
          <a:xfrm>
            <a:off x="5574458" y="1235125"/>
            <a:ext cx="1340100" cy="1500"/>
          </a:xfrm>
          <a:prstGeom prst="straightConnector1">
            <a:avLst/>
          </a:prstGeom>
          <a:noFill/>
          <a:ln cap="flat" cmpd="sng" w="28575">
            <a:solidFill>
              <a:srgbClr val="53575A"/>
            </a:solidFill>
            <a:prstDash val="solid"/>
            <a:round/>
            <a:headEnd len="med" w="med" type="diamond"/>
            <a:tailEnd len="med" w="med" type="triangle"/>
          </a:ln>
        </p:spPr>
      </p:cxnSp>
      <p:sp>
        <p:nvSpPr>
          <p:cNvPr id="1683" name="Google Shape;1683;p167"/>
          <p:cNvSpPr txBox="1"/>
          <p:nvPr/>
        </p:nvSpPr>
        <p:spPr>
          <a:xfrm>
            <a:off x="1724057" y="704725"/>
            <a:ext cx="1340100" cy="530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solidFill>
                  <a:srgbClr val="B0B3B2"/>
                </a:solidFill>
                <a:latin typeface="Arimo"/>
                <a:ea typeface="Arimo"/>
                <a:cs typeface="Arimo"/>
                <a:sym typeface="Arimo"/>
              </a:rPr>
              <a:t>Data pipeline</a:t>
            </a:r>
            <a:endParaRPr sz="800">
              <a:solidFill>
                <a:srgbClr val="B0B3B2"/>
              </a:solidFill>
              <a:latin typeface="Arimo"/>
              <a:ea typeface="Arimo"/>
              <a:cs typeface="Arimo"/>
              <a:sym typeface="Arimo"/>
            </a:endParaRPr>
          </a:p>
        </p:txBody>
      </p:sp>
      <p:sp>
        <p:nvSpPr>
          <p:cNvPr id="1684" name="Google Shape;1684;p167"/>
          <p:cNvSpPr txBox="1"/>
          <p:nvPr/>
        </p:nvSpPr>
        <p:spPr>
          <a:xfrm>
            <a:off x="1724065" y="1850825"/>
            <a:ext cx="1950300" cy="40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800">
                <a:solidFill>
                  <a:srgbClr val="B0B3B2"/>
                </a:solidFill>
                <a:latin typeface="Arimo"/>
                <a:ea typeface="Arimo"/>
                <a:cs typeface="Arimo"/>
                <a:sym typeface="Arimo"/>
              </a:rPr>
              <a:t>Data Engineering / Infrastructure</a:t>
            </a:r>
            <a:endParaRPr sz="800">
              <a:solidFill>
                <a:srgbClr val="B0B3B2"/>
              </a:solidFill>
              <a:latin typeface="Arimo"/>
              <a:ea typeface="Arimo"/>
              <a:cs typeface="Arimo"/>
              <a:sym typeface="Arimo"/>
            </a:endParaRPr>
          </a:p>
        </p:txBody>
      </p:sp>
      <p:sp>
        <p:nvSpPr>
          <p:cNvPr id="1685" name="Google Shape;1685;p167"/>
          <p:cNvSpPr txBox="1"/>
          <p:nvPr/>
        </p:nvSpPr>
        <p:spPr>
          <a:xfrm>
            <a:off x="4310522" y="1963500"/>
            <a:ext cx="2461500" cy="40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800">
                <a:solidFill>
                  <a:srgbClr val="B0B3B2"/>
                </a:solidFill>
                <a:latin typeface="Arimo"/>
                <a:ea typeface="Arimo"/>
                <a:cs typeface="Arimo"/>
                <a:sym typeface="Arimo"/>
              </a:rPr>
              <a:t>Data Science / Machine Learning Engineering / Business intelligence / Analytics</a:t>
            </a:r>
            <a:endParaRPr sz="800">
              <a:solidFill>
                <a:srgbClr val="B0B3B2"/>
              </a:solidFill>
              <a:latin typeface="Arimo"/>
              <a:ea typeface="Arimo"/>
              <a:cs typeface="Arimo"/>
              <a:sym typeface="Arimo"/>
            </a:endParaRPr>
          </a:p>
        </p:txBody>
      </p:sp>
      <p:sp>
        <p:nvSpPr>
          <p:cNvPr id="1686" name="Google Shape;1686;p167"/>
          <p:cNvSpPr txBox="1"/>
          <p:nvPr/>
        </p:nvSpPr>
        <p:spPr>
          <a:xfrm>
            <a:off x="6867174" y="1850825"/>
            <a:ext cx="1215600" cy="40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800">
                <a:solidFill>
                  <a:srgbClr val="B0B3B2"/>
                </a:solidFill>
                <a:latin typeface="Arimo"/>
                <a:ea typeface="Arimo"/>
                <a:cs typeface="Arimo"/>
                <a:sym typeface="Arimo"/>
              </a:rPr>
              <a:t>MLOps</a:t>
            </a:r>
            <a:endParaRPr sz="800">
              <a:solidFill>
                <a:srgbClr val="B0B3B2"/>
              </a:solidFill>
              <a:latin typeface="Arimo"/>
              <a:ea typeface="Arimo"/>
              <a:cs typeface="Arimo"/>
              <a:sym typeface="Arimo"/>
            </a:endParaRPr>
          </a:p>
        </p:txBody>
      </p:sp>
      <p:cxnSp>
        <p:nvCxnSpPr>
          <p:cNvPr id="1687" name="Google Shape;1687;p167"/>
          <p:cNvCxnSpPr/>
          <p:nvPr/>
        </p:nvCxnSpPr>
        <p:spPr>
          <a:xfrm>
            <a:off x="373164" y="1235875"/>
            <a:ext cx="1350900" cy="0"/>
          </a:xfrm>
          <a:prstGeom prst="straightConnector1">
            <a:avLst/>
          </a:prstGeom>
          <a:noFill/>
          <a:ln cap="flat" cmpd="sng" w="28575">
            <a:solidFill>
              <a:srgbClr val="53575A"/>
            </a:solidFill>
            <a:prstDash val="solid"/>
            <a:round/>
            <a:headEnd len="med" w="med" type="none"/>
            <a:tailEnd len="med" w="med" type="none"/>
          </a:ln>
        </p:spPr>
      </p:cxnSp>
      <p:sp>
        <p:nvSpPr>
          <p:cNvPr id="1688" name="Google Shape;1688;p167"/>
          <p:cNvSpPr txBox="1"/>
          <p:nvPr/>
        </p:nvSpPr>
        <p:spPr>
          <a:xfrm>
            <a:off x="4286963" y="704725"/>
            <a:ext cx="1340100" cy="530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solidFill>
                  <a:srgbClr val="B0B3B2"/>
                </a:solidFill>
                <a:latin typeface="Arimo"/>
                <a:ea typeface="Arimo"/>
                <a:cs typeface="Arimo"/>
                <a:sym typeface="Arimo"/>
              </a:rPr>
              <a:t>Training pipeline</a:t>
            </a:r>
            <a:endParaRPr sz="800">
              <a:solidFill>
                <a:srgbClr val="B0B3B2"/>
              </a:solidFill>
              <a:latin typeface="Arimo"/>
              <a:ea typeface="Arimo"/>
              <a:cs typeface="Arimo"/>
              <a:sym typeface="Arimo"/>
            </a:endParaRPr>
          </a:p>
        </p:txBody>
      </p:sp>
      <p:sp>
        <p:nvSpPr>
          <p:cNvPr id="1689" name="Google Shape;1689;p167"/>
          <p:cNvSpPr txBox="1"/>
          <p:nvPr/>
        </p:nvSpPr>
        <p:spPr>
          <a:xfrm>
            <a:off x="269050" y="78550"/>
            <a:ext cx="8609700" cy="14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53575A"/>
                </a:solidFill>
                <a:latin typeface="Arimo"/>
                <a:ea typeface="Arimo"/>
                <a:cs typeface="Arimo"/>
                <a:sym typeface="Arimo"/>
              </a:rPr>
              <a:t>Estimation of body dimensions using deep learning models</a:t>
            </a:r>
            <a:endParaRPr sz="1000">
              <a:solidFill>
                <a:srgbClr val="53575A"/>
              </a:solidFill>
              <a:latin typeface="Arimo"/>
              <a:ea typeface="Arimo"/>
              <a:cs typeface="Arimo"/>
              <a:sym typeface="Arimo"/>
            </a:endParaRPr>
          </a:p>
        </p:txBody>
      </p:sp>
      <p:cxnSp>
        <p:nvCxnSpPr>
          <p:cNvPr id="1690" name="Google Shape;1690;p167"/>
          <p:cNvCxnSpPr/>
          <p:nvPr/>
        </p:nvCxnSpPr>
        <p:spPr>
          <a:xfrm>
            <a:off x="457200" y="4757575"/>
            <a:ext cx="8229600" cy="2400"/>
          </a:xfrm>
          <a:prstGeom prst="straightConnector1">
            <a:avLst/>
          </a:prstGeom>
          <a:noFill/>
          <a:ln cap="flat" cmpd="sng" w="9525">
            <a:solidFill>
              <a:schemeClr val="dk2"/>
            </a:solidFill>
            <a:prstDash val="solid"/>
            <a:round/>
            <a:headEnd len="med" w="med" type="none"/>
            <a:tailEnd len="med" w="med" type="none"/>
          </a:ln>
        </p:spPr>
      </p:cxnSp>
      <p:sp>
        <p:nvSpPr>
          <p:cNvPr id="1691" name="Google Shape;1691;p167"/>
          <p:cNvSpPr txBox="1"/>
          <p:nvPr/>
        </p:nvSpPr>
        <p:spPr>
          <a:xfrm>
            <a:off x="405500" y="4797525"/>
            <a:ext cx="12654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100" u="none" cap="none" strike="noStrike">
                <a:solidFill>
                  <a:srgbClr val="666666"/>
                </a:solidFill>
                <a:latin typeface="Arial"/>
                <a:ea typeface="Arial"/>
                <a:cs typeface="Arial"/>
                <a:sym typeface="Arial"/>
              </a:rPr>
              <a:t>Introduction</a:t>
            </a:r>
            <a:endParaRPr>
              <a:solidFill>
                <a:srgbClr val="666666"/>
              </a:solidFill>
            </a:endParaRPr>
          </a:p>
        </p:txBody>
      </p:sp>
      <p:sp>
        <p:nvSpPr>
          <p:cNvPr id="1692" name="Google Shape;1692;p167"/>
          <p:cNvSpPr txBox="1"/>
          <p:nvPr/>
        </p:nvSpPr>
        <p:spPr>
          <a:xfrm>
            <a:off x="1561979" y="4800325"/>
            <a:ext cx="9558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666666"/>
                </a:solidFill>
              </a:rPr>
              <a:t>Data issue</a:t>
            </a:r>
            <a:endParaRPr>
              <a:solidFill>
                <a:srgbClr val="666666"/>
              </a:solidFill>
            </a:endParaRPr>
          </a:p>
        </p:txBody>
      </p:sp>
      <p:sp>
        <p:nvSpPr>
          <p:cNvPr id="1693" name="Google Shape;1693;p167"/>
          <p:cNvSpPr/>
          <p:nvPr/>
        </p:nvSpPr>
        <p:spPr>
          <a:xfrm>
            <a:off x="984196"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666666"/>
              </a:solidFill>
              <a:latin typeface="Arial"/>
              <a:ea typeface="Arial"/>
              <a:cs typeface="Arial"/>
              <a:sym typeface="Arial"/>
            </a:endParaRPr>
          </a:p>
        </p:txBody>
      </p:sp>
      <p:sp>
        <p:nvSpPr>
          <p:cNvPr id="1694" name="Google Shape;1694;p167"/>
          <p:cNvSpPr/>
          <p:nvPr/>
        </p:nvSpPr>
        <p:spPr>
          <a:xfrm>
            <a:off x="2747875"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95" name="Google Shape;1695;p167"/>
          <p:cNvSpPr txBox="1"/>
          <p:nvPr/>
        </p:nvSpPr>
        <p:spPr>
          <a:xfrm>
            <a:off x="2637375" y="4797525"/>
            <a:ext cx="15771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666666"/>
                </a:solidFill>
              </a:rPr>
              <a:t>Preliminary investigation</a:t>
            </a:r>
            <a:endParaRPr>
              <a:solidFill>
                <a:srgbClr val="666666"/>
              </a:solidFill>
            </a:endParaRPr>
          </a:p>
        </p:txBody>
      </p:sp>
      <p:sp>
        <p:nvSpPr>
          <p:cNvPr id="1696" name="Google Shape;1696;p167"/>
          <p:cNvSpPr/>
          <p:nvPr/>
        </p:nvSpPr>
        <p:spPr>
          <a:xfrm>
            <a:off x="292675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97" name="Google Shape;1697;p167"/>
          <p:cNvSpPr/>
          <p:nvPr/>
        </p:nvSpPr>
        <p:spPr>
          <a:xfrm>
            <a:off x="3105625"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98" name="Google Shape;1698;p167"/>
          <p:cNvSpPr/>
          <p:nvPr/>
        </p:nvSpPr>
        <p:spPr>
          <a:xfrm>
            <a:off x="328450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99" name="Google Shape;1699;p167"/>
          <p:cNvSpPr/>
          <p:nvPr/>
        </p:nvSpPr>
        <p:spPr>
          <a:xfrm>
            <a:off x="3463375"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0" name="Google Shape;1700;p167"/>
          <p:cNvSpPr/>
          <p:nvPr/>
        </p:nvSpPr>
        <p:spPr>
          <a:xfrm>
            <a:off x="364225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1" name="Google Shape;1701;p167"/>
          <p:cNvSpPr/>
          <p:nvPr/>
        </p:nvSpPr>
        <p:spPr>
          <a:xfrm>
            <a:off x="3821125"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2" name="Google Shape;1702;p167"/>
          <p:cNvSpPr/>
          <p:nvPr/>
        </p:nvSpPr>
        <p:spPr>
          <a:xfrm>
            <a:off x="400000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3" name="Google Shape;1703;p167"/>
          <p:cNvSpPr/>
          <p:nvPr/>
        </p:nvSpPr>
        <p:spPr>
          <a:xfrm>
            <a:off x="2007325" y="4983480"/>
            <a:ext cx="108000" cy="108000"/>
          </a:xfrm>
          <a:prstGeom prst="ellipse">
            <a:avLst/>
          </a:prstGeom>
          <a:solidFill>
            <a:srgbClr val="666666"/>
          </a:solid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4" name="Google Shape;1704;p167"/>
          <p:cNvSpPr txBox="1"/>
          <p:nvPr/>
        </p:nvSpPr>
        <p:spPr>
          <a:xfrm>
            <a:off x="4370375" y="4800325"/>
            <a:ext cx="19905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666666"/>
                </a:solidFill>
              </a:rPr>
              <a:t>Selected approach &amp; results</a:t>
            </a:r>
            <a:endParaRPr>
              <a:solidFill>
                <a:srgbClr val="666666"/>
              </a:solidFill>
            </a:endParaRPr>
          </a:p>
        </p:txBody>
      </p:sp>
      <p:sp>
        <p:nvSpPr>
          <p:cNvPr id="1705" name="Google Shape;1705;p167"/>
          <p:cNvSpPr/>
          <p:nvPr/>
        </p:nvSpPr>
        <p:spPr>
          <a:xfrm>
            <a:off x="5093513"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6" name="Google Shape;1706;p167"/>
          <p:cNvSpPr/>
          <p:nvPr/>
        </p:nvSpPr>
        <p:spPr>
          <a:xfrm>
            <a:off x="5272388"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7" name="Google Shape;1707;p167"/>
          <p:cNvSpPr/>
          <p:nvPr/>
        </p:nvSpPr>
        <p:spPr>
          <a:xfrm>
            <a:off x="5451263"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8" name="Google Shape;1708;p167"/>
          <p:cNvSpPr/>
          <p:nvPr/>
        </p:nvSpPr>
        <p:spPr>
          <a:xfrm>
            <a:off x="5630138"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09" name="Google Shape;1709;p167"/>
          <p:cNvSpPr txBox="1"/>
          <p:nvPr/>
        </p:nvSpPr>
        <p:spPr>
          <a:xfrm>
            <a:off x="6431100" y="4800325"/>
            <a:ext cx="12654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666666"/>
                </a:solidFill>
              </a:rPr>
              <a:t>Improvements</a:t>
            </a:r>
            <a:endParaRPr>
              <a:solidFill>
                <a:srgbClr val="666666"/>
              </a:solidFill>
            </a:endParaRPr>
          </a:p>
        </p:txBody>
      </p:sp>
      <p:sp>
        <p:nvSpPr>
          <p:cNvPr id="1710" name="Google Shape;1710;p167"/>
          <p:cNvSpPr txBox="1"/>
          <p:nvPr/>
        </p:nvSpPr>
        <p:spPr>
          <a:xfrm>
            <a:off x="7467900" y="4800325"/>
            <a:ext cx="12654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666666"/>
                </a:solidFill>
              </a:rPr>
              <a:t>Issues</a:t>
            </a:r>
            <a:endParaRPr>
              <a:solidFill>
                <a:srgbClr val="666666"/>
              </a:solidFill>
            </a:endParaRPr>
          </a:p>
        </p:txBody>
      </p:sp>
      <p:sp>
        <p:nvSpPr>
          <p:cNvPr id="1711" name="Google Shape;1711;p167"/>
          <p:cNvSpPr/>
          <p:nvPr/>
        </p:nvSpPr>
        <p:spPr>
          <a:xfrm>
            <a:off x="804660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12" name="Google Shape;1712;p167"/>
          <p:cNvSpPr/>
          <p:nvPr/>
        </p:nvSpPr>
        <p:spPr>
          <a:xfrm>
            <a:off x="6920350"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13" name="Google Shape;1713;p167"/>
          <p:cNvSpPr/>
          <p:nvPr/>
        </p:nvSpPr>
        <p:spPr>
          <a:xfrm>
            <a:off x="7099225" y="4983480"/>
            <a:ext cx="108000" cy="108000"/>
          </a:xfrm>
          <a:prstGeom prst="ellipse">
            <a:avLst/>
          </a:prstGeom>
          <a:no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68"/>
          <p:cNvSpPr txBox="1"/>
          <p:nvPr>
            <p:ph type="title"/>
          </p:nvPr>
        </p:nvSpPr>
        <p:spPr>
          <a:xfrm>
            <a:off x="190500" y="178300"/>
            <a:ext cx="8609700" cy="4770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1000"/>
              </a:spcAft>
              <a:buNone/>
            </a:pPr>
            <a:r>
              <a:rPr lang="en"/>
              <a:t>I. Modelling approaches - Training from scratch</a:t>
            </a:r>
            <a:endParaRPr sz="1200">
              <a:solidFill>
                <a:schemeClr val="lt1"/>
              </a:solidFill>
            </a:endParaRPr>
          </a:p>
        </p:txBody>
      </p:sp>
      <p:sp>
        <p:nvSpPr>
          <p:cNvPr id="1719" name="Google Shape;1719;p168"/>
          <p:cNvSpPr txBox="1"/>
          <p:nvPr>
            <p:ph idx="12" type="sldNum"/>
          </p:nvPr>
        </p:nvSpPr>
        <p:spPr>
          <a:xfrm>
            <a:off x="85344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720" name="Google Shape;1720;p168"/>
          <p:cNvSpPr txBox="1"/>
          <p:nvPr>
            <p:ph idx="1" type="subTitle"/>
          </p:nvPr>
        </p:nvSpPr>
        <p:spPr>
          <a:xfrm>
            <a:off x="269050" y="23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proposal</a:t>
            </a:r>
            <a:endParaRPr/>
          </a:p>
        </p:txBody>
      </p:sp>
      <p:sp>
        <p:nvSpPr>
          <p:cNvPr id="1721" name="Google Shape;1721;p168"/>
          <p:cNvSpPr/>
          <p:nvPr/>
        </p:nvSpPr>
        <p:spPr>
          <a:xfrm>
            <a:off x="5923350" y="1523500"/>
            <a:ext cx="1892100" cy="21708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8"/>
          <p:cNvSpPr/>
          <p:nvPr/>
        </p:nvSpPr>
        <p:spPr>
          <a:xfrm>
            <a:off x="3548500" y="1523500"/>
            <a:ext cx="1892100" cy="21708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8"/>
          <p:cNvSpPr/>
          <p:nvPr/>
        </p:nvSpPr>
        <p:spPr>
          <a:xfrm>
            <a:off x="1322025" y="1523500"/>
            <a:ext cx="1892100" cy="21708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8"/>
          <p:cNvSpPr/>
          <p:nvPr/>
        </p:nvSpPr>
        <p:spPr>
          <a:xfrm>
            <a:off x="3156650" y="2557900"/>
            <a:ext cx="748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5" name="Google Shape;1725;p168"/>
          <p:cNvPicPr preferRelativeResize="0"/>
          <p:nvPr/>
        </p:nvPicPr>
        <p:blipFill>
          <a:blip r:embed="rId3">
            <a:alphaModFix/>
          </a:blip>
          <a:stretch>
            <a:fillRect/>
          </a:stretch>
        </p:blipFill>
        <p:spPr>
          <a:xfrm>
            <a:off x="4037375" y="2151699"/>
            <a:ext cx="914374" cy="914401"/>
          </a:xfrm>
          <a:prstGeom prst="rect">
            <a:avLst/>
          </a:prstGeom>
          <a:noFill/>
          <a:ln>
            <a:noFill/>
          </a:ln>
        </p:spPr>
      </p:pic>
      <p:sp>
        <p:nvSpPr>
          <p:cNvPr id="1726" name="Google Shape;1726;p168"/>
          <p:cNvSpPr txBox="1"/>
          <p:nvPr/>
        </p:nvSpPr>
        <p:spPr>
          <a:xfrm>
            <a:off x="3994588" y="3316913"/>
            <a:ext cx="992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Arimo"/>
                <a:ea typeface="Arimo"/>
                <a:cs typeface="Arimo"/>
                <a:sym typeface="Arimo"/>
              </a:rPr>
              <a:t>AI model training</a:t>
            </a:r>
            <a:endParaRPr sz="1000">
              <a:latin typeface="Arimo"/>
              <a:ea typeface="Arimo"/>
              <a:cs typeface="Arimo"/>
              <a:sym typeface="Arimo"/>
            </a:endParaRPr>
          </a:p>
        </p:txBody>
      </p:sp>
      <p:pic>
        <p:nvPicPr>
          <p:cNvPr id="1727" name="Google Shape;1727;p168"/>
          <p:cNvPicPr preferRelativeResize="0"/>
          <p:nvPr/>
        </p:nvPicPr>
        <p:blipFill>
          <a:blip r:embed="rId4">
            <a:alphaModFix/>
          </a:blip>
          <a:stretch>
            <a:fillRect/>
          </a:stretch>
        </p:blipFill>
        <p:spPr>
          <a:xfrm>
            <a:off x="6412213" y="2151713"/>
            <a:ext cx="914374" cy="914374"/>
          </a:xfrm>
          <a:prstGeom prst="rect">
            <a:avLst/>
          </a:prstGeom>
          <a:noFill/>
          <a:ln>
            <a:noFill/>
          </a:ln>
        </p:spPr>
      </p:pic>
      <p:sp>
        <p:nvSpPr>
          <p:cNvPr id="1728" name="Google Shape;1728;p168"/>
          <p:cNvSpPr txBox="1"/>
          <p:nvPr/>
        </p:nvSpPr>
        <p:spPr>
          <a:xfrm>
            <a:off x="6373188" y="33169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Inference</a:t>
            </a:r>
            <a:endParaRPr sz="1000">
              <a:latin typeface="Arimo"/>
              <a:ea typeface="Arimo"/>
              <a:cs typeface="Arimo"/>
              <a:sym typeface="Arimo"/>
            </a:endParaRPr>
          </a:p>
        </p:txBody>
      </p:sp>
      <p:pic>
        <p:nvPicPr>
          <p:cNvPr id="1729" name="Google Shape;1729;p168"/>
          <p:cNvPicPr preferRelativeResize="0"/>
          <p:nvPr/>
        </p:nvPicPr>
        <p:blipFill>
          <a:blip r:embed="rId5">
            <a:alphaModFix/>
          </a:blip>
          <a:stretch>
            <a:fillRect/>
          </a:stretch>
        </p:blipFill>
        <p:spPr>
          <a:xfrm>
            <a:off x="1530413" y="1752600"/>
            <a:ext cx="1505075" cy="1505075"/>
          </a:xfrm>
          <a:prstGeom prst="rect">
            <a:avLst/>
          </a:prstGeom>
          <a:noFill/>
          <a:ln>
            <a:noFill/>
          </a:ln>
        </p:spPr>
      </p:pic>
      <p:sp>
        <p:nvSpPr>
          <p:cNvPr id="1730" name="Google Shape;1730;p168"/>
          <p:cNvSpPr txBox="1"/>
          <p:nvPr/>
        </p:nvSpPr>
        <p:spPr>
          <a:xfrm>
            <a:off x="1759325" y="33169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Large dataset</a:t>
            </a:r>
            <a:endParaRPr sz="1000">
              <a:latin typeface="Arimo"/>
              <a:ea typeface="Arimo"/>
              <a:cs typeface="Arimo"/>
              <a:sym typeface="Arimo"/>
            </a:endParaRPr>
          </a:p>
        </p:txBody>
      </p:sp>
      <p:sp>
        <p:nvSpPr>
          <p:cNvPr id="1731" name="Google Shape;1731;p168"/>
          <p:cNvSpPr/>
          <p:nvPr/>
        </p:nvSpPr>
        <p:spPr>
          <a:xfrm>
            <a:off x="5154175" y="2557900"/>
            <a:ext cx="12189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69"/>
          <p:cNvSpPr txBox="1"/>
          <p:nvPr>
            <p:ph type="title"/>
          </p:nvPr>
        </p:nvSpPr>
        <p:spPr>
          <a:xfrm>
            <a:off x="190500" y="178300"/>
            <a:ext cx="8609700" cy="4770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1000"/>
              </a:spcAft>
              <a:buNone/>
            </a:pPr>
            <a:r>
              <a:rPr lang="en"/>
              <a:t>I. Modelling approaches - Fine tuning</a:t>
            </a:r>
            <a:endParaRPr sz="1200">
              <a:solidFill>
                <a:schemeClr val="lt1"/>
              </a:solidFill>
            </a:endParaRPr>
          </a:p>
        </p:txBody>
      </p:sp>
      <p:sp>
        <p:nvSpPr>
          <p:cNvPr id="1737" name="Google Shape;1737;p169"/>
          <p:cNvSpPr txBox="1"/>
          <p:nvPr>
            <p:ph idx="12" type="sldNum"/>
          </p:nvPr>
        </p:nvSpPr>
        <p:spPr>
          <a:xfrm>
            <a:off x="85344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738" name="Google Shape;1738;p169"/>
          <p:cNvSpPr txBox="1"/>
          <p:nvPr>
            <p:ph idx="1" type="subTitle"/>
          </p:nvPr>
        </p:nvSpPr>
        <p:spPr>
          <a:xfrm>
            <a:off x="269050" y="23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proposal</a:t>
            </a:r>
            <a:endParaRPr/>
          </a:p>
        </p:txBody>
      </p:sp>
      <p:sp>
        <p:nvSpPr>
          <p:cNvPr id="1739" name="Google Shape;1739;p169"/>
          <p:cNvSpPr/>
          <p:nvPr/>
        </p:nvSpPr>
        <p:spPr>
          <a:xfrm>
            <a:off x="5182100" y="3305625"/>
            <a:ext cx="3618000" cy="13443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9"/>
          <p:cNvSpPr/>
          <p:nvPr/>
        </p:nvSpPr>
        <p:spPr>
          <a:xfrm>
            <a:off x="2938900" y="837700"/>
            <a:ext cx="1892100" cy="38121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9"/>
          <p:cNvSpPr/>
          <p:nvPr/>
        </p:nvSpPr>
        <p:spPr>
          <a:xfrm>
            <a:off x="907425" y="837700"/>
            <a:ext cx="1697100" cy="38121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69"/>
          <p:cNvGrpSpPr/>
          <p:nvPr/>
        </p:nvGrpSpPr>
        <p:grpSpPr>
          <a:xfrm>
            <a:off x="3423996" y="3527956"/>
            <a:ext cx="914389" cy="801837"/>
            <a:chOff x="5385700" y="2755450"/>
            <a:chExt cx="1563860" cy="1371600"/>
          </a:xfrm>
        </p:grpSpPr>
        <p:sp>
          <p:nvSpPr>
            <p:cNvPr id="1743" name="Google Shape;1743;p169"/>
            <p:cNvSpPr/>
            <p:nvPr/>
          </p:nvSpPr>
          <p:spPr>
            <a:xfrm>
              <a:off x="538570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4" name="Google Shape;1744;p169"/>
            <p:cNvCxnSpPr>
              <a:endCxn id="1743" idx="2"/>
            </p:cNvCxnSpPr>
            <p:nvPr/>
          </p:nvCxnSpPr>
          <p:spPr>
            <a:xfrm>
              <a:off x="547720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45" name="Google Shape;1745;p169"/>
            <p:cNvSpPr/>
            <p:nvPr/>
          </p:nvSpPr>
          <p:spPr>
            <a:xfrm>
              <a:off x="5385700" y="29808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9"/>
            <p:cNvSpPr/>
            <p:nvPr/>
          </p:nvSpPr>
          <p:spPr>
            <a:xfrm>
              <a:off x="56235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7" name="Google Shape;1747;p169"/>
            <p:cNvCxnSpPr>
              <a:endCxn id="1746" idx="2"/>
            </p:cNvCxnSpPr>
            <p:nvPr/>
          </p:nvCxnSpPr>
          <p:spPr>
            <a:xfrm>
              <a:off x="57150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48" name="Google Shape;1748;p169"/>
            <p:cNvSpPr/>
            <p:nvPr/>
          </p:nvSpPr>
          <p:spPr>
            <a:xfrm>
              <a:off x="5623560" y="31332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9"/>
            <p:cNvSpPr/>
            <p:nvPr/>
          </p:nvSpPr>
          <p:spPr>
            <a:xfrm>
              <a:off x="58521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0" name="Google Shape;1750;p169"/>
            <p:cNvCxnSpPr>
              <a:endCxn id="1749" idx="2"/>
            </p:cNvCxnSpPr>
            <p:nvPr/>
          </p:nvCxnSpPr>
          <p:spPr>
            <a:xfrm>
              <a:off x="59436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51" name="Google Shape;1751;p169"/>
            <p:cNvSpPr/>
            <p:nvPr/>
          </p:nvSpPr>
          <p:spPr>
            <a:xfrm>
              <a:off x="5852160" y="37428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9"/>
            <p:cNvSpPr/>
            <p:nvPr/>
          </p:nvSpPr>
          <p:spPr>
            <a:xfrm>
              <a:off x="60807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3" name="Google Shape;1753;p169"/>
            <p:cNvCxnSpPr>
              <a:endCxn id="1752" idx="2"/>
            </p:cNvCxnSpPr>
            <p:nvPr/>
          </p:nvCxnSpPr>
          <p:spPr>
            <a:xfrm>
              <a:off x="61722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54" name="Google Shape;1754;p169"/>
            <p:cNvSpPr/>
            <p:nvPr/>
          </p:nvSpPr>
          <p:spPr>
            <a:xfrm>
              <a:off x="6080760" y="33618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9"/>
            <p:cNvSpPr/>
            <p:nvPr/>
          </p:nvSpPr>
          <p:spPr>
            <a:xfrm>
              <a:off x="63093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6" name="Google Shape;1756;p169"/>
            <p:cNvCxnSpPr>
              <a:endCxn id="1755" idx="2"/>
            </p:cNvCxnSpPr>
            <p:nvPr/>
          </p:nvCxnSpPr>
          <p:spPr>
            <a:xfrm>
              <a:off x="64008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57" name="Google Shape;1757;p169"/>
            <p:cNvSpPr/>
            <p:nvPr/>
          </p:nvSpPr>
          <p:spPr>
            <a:xfrm>
              <a:off x="6309360" y="29046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9"/>
            <p:cNvSpPr/>
            <p:nvPr/>
          </p:nvSpPr>
          <p:spPr>
            <a:xfrm>
              <a:off x="65379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9" name="Google Shape;1759;p169"/>
            <p:cNvCxnSpPr>
              <a:endCxn id="1758" idx="2"/>
            </p:cNvCxnSpPr>
            <p:nvPr/>
          </p:nvCxnSpPr>
          <p:spPr>
            <a:xfrm>
              <a:off x="66294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60" name="Google Shape;1760;p169"/>
            <p:cNvSpPr/>
            <p:nvPr/>
          </p:nvSpPr>
          <p:spPr>
            <a:xfrm>
              <a:off x="6537960" y="31332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9"/>
            <p:cNvSpPr/>
            <p:nvPr/>
          </p:nvSpPr>
          <p:spPr>
            <a:xfrm>
              <a:off x="67665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2" name="Google Shape;1762;p169"/>
            <p:cNvCxnSpPr>
              <a:endCxn id="1761" idx="2"/>
            </p:cNvCxnSpPr>
            <p:nvPr/>
          </p:nvCxnSpPr>
          <p:spPr>
            <a:xfrm>
              <a:off x="68580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1763" name="Google Shape;1763;p169"/>
            <p:cNvSpPr/>
            <p:nvPr/>
          </p:nvSpPr>
          <p:spPr>
            <a:xfrm>
              <a:off x="6766560" y="3819075"/>
              <a:ext cx="183000" cy="183000"/>
            </a:xfrm>
            <a:prstGeom prst="roundRect">
              <a:avLst>
                <a:gd fmla="val 16667" name="adj"/>
              </a:avLst>
            </a:prstGeom>
            <a:solidFill>
              <a:schemeClr val="accent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169"/>
          <p:cNvSpPr/>
          <p:nvPr/>
        </p:nvSpPr>
        <p:spPr>
          <a:xfrm>
            <a:off x="2132100" y="3844250"/>
            <a:ext cx="11706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9"/>
          <p:cNvSpPr/>
          <p:nvPr/>
        </p:nvSpPr>
        <p:spPr>
          <a:xfrm rot="5400000">
            <a:off x="3335925" y="2709150"/>
            <a:ext cx="1090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9"/>
          <p:cNvSpPr/>
          <p:nvPr/>
        </p:nvSpPr>
        <p:spPr>
          <a:xfrm>
            <a:off x="2554225" y="1565325"/>
            <a:ext cx="748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7" name="Google Shape;1767;p169"/>
          <p:cNvPicPr preferRelativeResize="0"/>
          <p:nvPr/>
        </p:nvPicPr>
        <p:blipFill>
          <a:blip r:embed="rId3">
            <a:alphaModFix/>
          </a:blip>
          <a:stretch>
            <a:fillRect/>
          </a:stretch>
        </p:blipFill>
        <p:spPr>
          <a:xfrm>
            <a:off x="3424000" y="1164074"/>
            <a:ext cx="914374" cy="914401"/>
          </a:xfrm>
          <a:prstGeom prst="rect">
            <a:avLst/>
          </a:prstGeom>
          <a:noFill/>
          <a:ln>
            <a:noFill/>
          </a:ln>
        </p:spPr>
      </p:pic>
      <p:sp>
        <p:nvSpPr>
          <p:cNvPr id="1768" name="Google Shape;1768;p169"/>
          <p:cNvSpPr txBox="1"/>
          <p:nvPr/>
        </p:nvSpPr>
        <p:spPr>
          <a:xfrm>
            <a:off x="3389550" y="2110313"/>
            <a:ext cx="992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Arimo"/>
                <a:ea typeface="Arimo"/>
                <a:cs typeface="Arimo"/>
                <a:sym typeface="Arimo"/>
              </a:rPr>
              <a:t>AI model training</a:t>
            </a:r>
            <a:endParaRPr sz="1000">
              <a:latin typeface="Arimo"/>
              <a:ea typeface="Arimo"/>
              <a:cs typeface="Arimo"/>
              <a:sym typeface="Arimo"/>
            </a:endParaRPr>
          </a:p>
        </p:txBody>
      </p:sp>
      <p:sp>
        <p:nvSpPr>
          <p:cNvPr id="1769" name="Google Shape;1769;p169"/>
          <p:cNvSpPr txBox="1"/>
          <p:nvPr/>
        </p:nvSpPr>
        <p:spPr>
          <a:xfrm>
            <a:off x="3384975" y="43952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Fine tuning</a:t>
            </a:r>
            <a:endParaRPr sz="1000">
              <a:latin typeface="Arimo"/>
              <a:ea typeface="Arimo"/>
              <a:cs typeface="Arimo"/>
              <a:sym typeface="Arimo"/>
            </a:endParaRPr>
          </a:p>
        </p:txBody>
      </p:sp>
      <p:pic>
        <p:nvPicPr>
          <p:cNvPr id="1770" name="Google Shape;1770;p169"/>
          <p:cNvPicPr preferRelativeResize="0"/>
          <p:nvPr/>
        </p:nvPicPr>
        <p:blipFill>
          <a:blip r:embed="rId4">
            <a:alphaModFix/>
          </a:blip>
          <a:stretch>
            <a:fillRect/>
          </a:stretch>
        </p:blipFill>
        <p:spPr>
          <a:xfrm>
            <a:off x="7532613" y="3471688"/>
            <a:ext cx="914374" cy="914374"/>
          </a:xfrm>
          <a:prstGeom prst="rect">
            <a:avLst/>
          </a:prstGeom>
          <a:noFill/>
          <a:ln>
            <a:noFill/>
          </a:ln>
        </p:spPr>
      </p:pic>
      <p:sp>
        <p:nvSpPr>
          <p:cNvPr id="1771" name="Google Shape;1771;p169"/>
          <p:cNvSpPr/>
          <p:nvPr/>
        </p:nvSpPr>
        <p:spPr>
          <a:xfrm>
            <a:off x="4474475" y="3844238"/>
            <a:ext cx="1090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9"/>
          <p:cNvSpPr txBox="1"/>
          <p:nvPr/>
        </p:nvSpPr>
        <p:spPr>
          <a:xfrm>
            <a:off x="7493588" y="43952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Inference</a:t>
            </a:r>
            <a:endParaRPr sz="1000">
              <a:latin typeface="Arimo"/>
              <a:ea typeface="Arimo"/>
              <a:cs typeface="Arimo"/>
              <a:sym typeface="Arimo"/>
            </a:endParaRPr>
          </a:p>
        </p:txBody>
      </p:sp>
      <p:pic>
        <p:nvPicPr>
          <p:cNvPr id="1773" name="Google Shape;1773;p169"/>
          <p:cNvPicPr preferRelativeResize="0"/>
          <p:nvPr/>
        </p:nvPicPr>
        <p:blipFill>
          <a:blip r:embed="rId5">
            <a:alphaModFix/>
          </a:blip>
          <a:stretch>
            <a:fillRect/>
          </a:stretch>
        </p:blipFill>
        <p:spPr>
          <a:xfrm>
            <a:off x="997013" y="1066800"/>
            <a:ext cx="1505075" cy="1505075"/>
          </a:xfrm>
          <a:prstGeom prst="rect">
            <a:avLst/>
          </a:prstGeom>
          <a:noFill/>
          <a:ln>
            <a:noFill/>
          </a:ln>
        </p:spPr>
      </p:pic>
      <p:grpSp>
        <p:nvGrpSpPr>
          <p:cNvPr id="1774" name="Google Shape;1774;p169"/>
          <p:cNvGrpSpPr/>
          <p:nvPr/>
        </p:nvGrpSpPr>
        <p:grpSpPr>
          <a:xfrm>
            <a:off x="1483368" y="3471726"/>
            <a:ext cx="476464" cy="780385"/>
            <a:chOff x="2194550" y="3328925"/>
            <a:chExt cx="709975" cy="1078475"/>
          </a:xfrm>
        </p:grpSpPr>
        <p:pic>
          <p:nvPicPr>
            <p:cNvPr id="1775" name="Google Shape;1775;p169"/>
            <p:cNvPicPr preferRelativeResize="0"/>
            <p:nvPr/>
          </p:nvPicPr>
          <p:blipFill rotWithShape="1">
            <a:blip r:embed="rId5">
              <a:alphaModFix/>
            </a:blip>
            <a:srcRect b="0" l="26388" r="26439" t="28346"/>
            <a:stretch/>
          </p:blipFill>
          <p:spPr>
            <a:xfrm>
              <a:off x="2194550" y="3328925"/>
              <a:ext cx="709975" cy="1078475"/>
            </a:xfrm>
            <a:prstGeom prst="rect">
              <a:avLst/>
            </a:prstGeom>
            <a:noFill/>
            <a:ln>
              <a:noFill/>
            </a:ln>
          </p:spPr>
        </p:pic>
        <p:sp>
          <p:nvSpPr>
            <p:cNvPr id="1776" name="Google Shape;1776;p169"/>
            <p:cNvSpPr/>
            <p:nvPr/>
          </p:nvSpPr>
          <p:spPr>
            <a:xfrm>
              <a:off x="2194550" y="3328925"/>
              <a:ext cx="150600" cy="243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9"/>
            <p:cNvSpPr/>
            <p:nvPr/>
          </p:nvSpPr>
          <p:spPr>
            <a:xfrm>
              <a:off x="2753925" y="3328925"/>
              <a:ext cx="150600" cy="243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169"/>
          <p:cNvSpPr txBox="1"/>
          <p:nvPr/>
        </p:nvSpPr>
        <p:spPr>
          <a:xfrm>
            <a:off x="1225400" y="4288988"/>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Own dataset</a:t>
            </a:r>
            <a:endParaRPr sz="1000">
              <a:latin typeface="Arimo"/>
              <a:ea typeface="Arimo"/>
              <a:cs typeface="Arimo"/>
              <a:sym typeface="Arimo"/>
            </a:endParaRPr>
          </a:p>
        </p:txBody>
      </p:sp>
      <p:sp>
        <p:nvSpPr>
          <p:cNvPr id="1779" name="Google Shape;1779;p169"/>
          <p:cNvSpPr txBox="1"/>
          <p:nvPr/>
        </p:nvSpPr>
        <p:spPr>
          <a:xfrm>
            <a:off x="1259775" y="26311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Large dataset</a:t>
            </a:r>
            <a:endParaRPr sz="1000">
              <a:latin typeface="Arimo"/>
              <a:ea typeface="Arimo"/>
              <a:cs typeface="Arimo"/>
              <a:sym typeface="Arimo"/>
            </a:endParaRPr>
          </a:p>
        </p:txBody>
      </p:sp>
      <p:sp>
        <p:nvSpPr>
          <p:cNvPr id="1780" name="Google Shape;1780;p169"/>
          <p:cNvSpPr/>
          <p:nvPr/>
        </p:nvSpPr>
        <p:spPr>
          <a:xfrm>
            <a:off x="6759625" y="3844250"/>
            <a:ext cx="748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9"/>
          <p:cNvSpPr txBox="1"/>
          <p:nvPr/>
        </p:nvSpPr>
        <p:spPr>
          <a:xfrm>
            <a:off x="5705088" y="4442888"/>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Inference</a:t>
            </a:r>
            <a:endParaRPr sz="1000">
              <a:latin typeface="Arimo"/>
              <a:ea typeface="Arimo"/>
              <a:cs typeface="Arimo"/>
              <a:sym typeface="Arimo"/>
            </a:endParaRPr>
          </a:p>
        </p:txBody>
      </p:sp>
      <p:pic>
        <p:nvPicPr>
          <p:cNvPr id="1782" name="Google Shape;1782;p169"/>
          <p:cNvPicPr preferRelativeResize="0"/>
          <p:nvPr/>
        </p:nvPicPr>
        <p:blipFill>
          <a:blip r:embed="rId6">
            <a:alphaModFix/>
          </a:blip>
          <a:stretch>
            <a:fillRect/>
          </a:stretch>
        </p:blipFill>
        <p:spPr>
          <a:xfrm>
            <a:off x="5744100" y="3483875"/>
            <a:ext cx="914400" cy="914400"/>
          </a:xfrm>
          <a:prstGeom prst="rect">
            <a:avLst/>
          </a:prstGeom>
          <a:noFill/>
          <a:ln>
            <a:noFill/>
          </a:ln>
        </p:spPr>
      </p:pic>
      <p:cxnSp>
        <p:nvCxnSpPr>
          <p:cNvPr id="1783" name="Google Shape;1783;p169"/>
          <p:cNvCxnSpPr/>
          <p:nvPr/>
        </p:nvCxnSpPr>
        <p:spPr>
          <a:xfrm>
            <a:off x="500400" y="2833500"/>
            <a:ext cx="5004300" cy="0"/>
          </a:xfrm>
          <a:prstGeom prst="straightConnector1">
            <a:avLst/>
          </a:prstGeom>
          <a:noFill/>
          <a:ln cap="flat" cmpd="sng" w="28575">
            <a:solidFill>
              <a:srgbClr val="FF0000"/>
            </a:solidFill>
            <a:prstDash val="dashDot"/>
            <a:round/>
            <a:headEnd len="med" w="med" type="none"/>
            <a:tailEnd len="med" w="med" type="none"/>
          </a:ln>
        </p:spPr>
      </p:cxnSp>
      <p:sp>
        <p:nvSpPr>
          <p:cNvPr id="1784" name="Google Shape;1784;p169"/>
          <p:cNvSpPr txBox="1"/>
          <p:nvPr/>
        </p:nvSpPr>
        <p:spPr>
          <a:xfrm rot="-5400000">
            <a:off x="52600" y="1827255"/>
            <a:ext cx="1394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Other people’s work</a:t>
            </a:r>
            <a:endParaRPr sz="1000">
              <a:latin typeface="Arimo"/>
              <a:ea typeface="Arimo"/>
              <a:cs typeface="Arimo"/>
              <a:sym typeface="Arimo"/>
            </a:endParaRPr>
          </a:p>
        </p:txBody>
      </p:sp>
      <p:sp>
        <p:nvSpPr>
          <p:cNvPr id="1785" name="Google Shape;1785;p169"/>
          <p:cNvSpPr txBox="1"/>
          <p:nvPr/>
        </p:nvSpPr>
        <p:spPr>
          <a:xfrm rot="-5400000">
            <a:off x="52600" y="3552430"/>
            <a:ext cx="1394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Our work</a:t>
            </a:r>
            <a:endParaRPr sz="1000">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52"/>
          <p:cNvSpPr txBox="1"/>
          <p:nvPr>
            <p:ph type="title"/>
          </p:nvPr>
        </p:nvSpPr>
        <p:spPr>
          <a:xfrm>
            <a:off x="346500" y="849600"/>
            <a:ext cx="8576100" cy="34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Good looking slide - Presentation body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70"/>
          <p:cNvSpPr/>
          <p:nvPr/>
        </p:nvSpPr>
        <p:spPr>
          <a:xfrm>
            <a:off x="6096500" y="3305625"/>
            <a:ext cx="1697100" cy="13443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70"/>
          <p:cNvSpPr/>
          <p:nvPr/>
        </p:nvSpPr>
        <p:spPr>
          <a:xfrm>
            <a:off x="3853300" y="837700"/>
            <a:ext cx="1892100" cy="38121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70"/>
          <p:cNvSpPr/>
          <p:nvPr/>
        </p:nvSpPr>
        <p:spPr>
          <a:xfrm>
            <a:off x="1821825" y="837700"/>
            <a:ext cx="1697100" cy="3812100"/>
          </a:xfrm>
          <a:prstGeom prst="roundRect">
            <a:avLst>
              <a:gd fmla="val 16667" name="adj"/>
            </a:avLst>
          </a:prstGeom>
          <a:noFill/>
          <a:ln cap="flat" cmpd="sng" w="19050">
            <a:solidFill>
              <a:srgbClr val="4A7DB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70"/>
          <p:cNvSpPr txBox="1"/>
          <p:nvPr>
            <p:ph type="title"/>
          </p:nvPr>
        </p:nvSpPr>
        <p:spPr>
          <a:xfrm>
            <a:off x="190500" y="178300"/>
            <a:ext cx="8609700" cy="4770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1000"/>
              </a:spcAft>
              <a:buNone/>
            </a:pPr>
            <a:r>
              <a:rPr lang="en"/>
              <a:t>I. Modelling approaches - Few shot learning</a:t>
            </a:r>
            <a:endParaRPr sz="1200">
              <a:solidFill>
                <a:schemeClr val="lt1"/>
              </a:solidFill>
            </a:endParaRPr>
          </a:p>
        </p:txBody>
      </p:sp>
      <p:sp>
        <p:nvSpPr>
          <p:cNvPr id="1794" name="Google Shape;1794;p170"/>
          <p:cNvSpPr txBox="1"/>
          <p:nvPr>
            <p:ph idx="12" type="sldNum"/>
          </p:nvPr>
        </p:nvSpPr>
        <p:spPr>
          <a:xfrm>
            <a:off x="85344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795" name="Google Shape;1795;p170"/>
          <p:cNvSpPr txBox="1"/>
          <p:nvPr>
            <p:ph idx="1" type="subTitle"/>
          </p:nvPr>
        </p:nvSpPr>
        <p:spPr>
          <a:xfrm>
            <a:off x="269050" y="23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proposal</a:t>
            </a:r>
            <a:endParaRPr/>
          </a:p>
        </p:txBody>
      </p:sp>
      <p:sp>
        <p:nvSpPr>
          <p:cNvPr id="1796" name="Google Shape;1796;p170"/>
          <p:cNvSpPr/>
          <p:nvPr/>
        </p:nvSpPr>
        <p:spPr>
          <a:xfrm>
            <a:off x="3046500" y="3844250"/>
            <a:ext cx="11706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70"/>
          <p:cNvSpPr/>
          <p:nvPr/>
        </p:nvSpPr>
        <p:spPr>
          <a:xfrm rot="5400000">
            <a:off x="4250325" y="2709150"/>
            <a:ext cx="1090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70"/>
          <p:cNvSpPr/>
          <p:nvPr/>
        </p:nvSpPr>
        <p:spPr>
          <a:xfrm>
            <a:off x="3468625" y="1565325"/>
            <a:ext cx="748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9" name="Google Shape;1799;p170"/>
          <p:cNvPicPr preferRelativeResize="0"/>
          <p:nvPr/>
        </p:nvPicPr>
        <p:blipFill>
          <a:blip r:embed="rId3">
            <a:alphaModFix/>
          </a:blip>
          <a:stretch>
            <a:fillRect/>
          </a:stretch>
        </p:blipFill>
        <p:spPr>
          <a:xfrm>
            <a:off x="4338400" y="1164074"/>
            <a:ext cx="914374" cy="914401"/>
          </a:xfrm>
          <a:prstGeom prst="rect">
            <a:avLst/>
          </a:prstGeom>
          <a:noFill/>
          <a:ln>
            <a:noFill/>
          </a:ln>
        </p:spPr>
      </p:pic>
      <p:sp>
        <p:nvSpPr>
          <p:cNvPr id="1800" name="Google Shape;1800;p170"/>
          <p:cNvSpPr txBox="1"/>
          <p:nvPr/>
        </p:nvSpPr>
        <p:spPr>
          <a:xfrm>
            <a:off x="4303950" y="2110313"/>
            <a:ext cx="9924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Arimo"/>
                <a:ea typeface="Arimo"/>
                <a:cs typeface="Arimo"/>
                <a:sym typeface="Arimo"/>
              </a:rPr>
              <a:t>AI model training</a:t>
            </a:r>
            <a:endParaRPr sz="1000">
              <a:latin typeface="Arimo"/>
              <a:ea typeface="Arimo"/>
              <a:cs typeface="Arimo"/>
              <a:sym typeface="Arimo"/>
            </a:endParaRPr>
          </a:p>
        </p:txBody>
      </p:sp>
      <p:sp>
        <p:nvSpPr>
          <p:cNvPr id="1801" name="Google Shape;1801;p170"/>
          <p:cNvSpPr txBox="1"/>
          <p:nvPr/>
        </p:nvSpPr>
        <p:spPr>
          <a:xfrm>
            <a:off x="4223175" y="4395225"/>
            <a:ext cx="1090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Few shot learning</a:t>
            </a:r>
            <a:endParaRPr sz="1000">
              <a:latin typeface="Arimo"/>
              <a:ea typeface="Arimo"/>
              <a:cs typeface="Arimo"/>
              <a:sym typeface="Arimo"/>
            </a:endParaRPr>
          </a:p>
        </p:txBody>
      </p:sp>
      <p:pic>
        <p:nvPicPr>
          <p:cNvPr id="1802" name="Google Shape;1802;p170"/>
          <p:cNvPicPr preferRelativeResize="0"/>
          <p:nvPr/>
        </p:nvPicPr>
        <p:blipFill>
          <a:blip r:embed="rId4">
            <a:alphaModFix/>
          </a:blip>
          <a:stretch>
            <a:fillRect/>
          </a:stretch>
        </p:blipFill>
        <p:spPr>
          <a:xfrm>
            <a:off x="6542013" y="3471688"/>
            <a:ext cx="914374" cy="914374"/>
          </a:xfrm>
          <a:prstGeom prst="rect">
            <a:avLst/>
          </a:prstGeom>
          <a:noFill/>
          <a:ln>
            <a:noFill/>
          </a:ln>
        </p:spPr>
      </p:pic>
      <p:sp>
        <p:nvSpPr>
          <p:cNvPr id="1803" name="Google Shape;1803;p170"/>
          <p:cNvSpPr/>
          <p:nvPr/>
        </p:nvSpPr>
        <p:spPr>
          <a:xfrm>
            <a:off x="5388875" y="3844238"/>
            <a:ext cx="1090500" cy="264300"/>
          </a:xfrm>
          <a:prstGeom prst="rightArrow">
            <a:avLst>
              <a:gd fmla="val 50000" name="adj1"/>
              <a:gd fmla="val 50000" name="adj2"/>
            </a:avLst>
          </a:prstGeom>
          <a:solidFill>
            <a:srgbClr val="3E7F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70"/>
          <p:cNvSpPr txBox="1"/>
          <p:nvPr/>
        </p:nvSpPr>
        <p:spPr>
          <a:xfrm>
            <a:off x="6502988" y="43952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Inference</a:t>
            </a:r>
            <a:endParaRPr sz="1000">
              <a:latin typeface="Arimo"/>
              <a:ea typeface="Arimo"/>
              <a:cs typeface="Arimo"/>
              <a:sym typeface="Arimo"/>
            </a:endParaRPr>
          </a:p>
        </p:txBody>
      </p:sp>
      <p:pic>
        <p:nvPicPr>
          <p:cNvPr id="1805" name="Google Shape;1805;p170"/>
          <p:cNvPicPr preferRelativeResize="0"/>
          <p:nvPr/>
        </p:nvPicPr>
        <p:blipFill>
          <a:blip r:embed="rId5">
            <a:alphaModFix/>
          </a:blip>
          <a:stretch>
            <a:fillRect/>
          </a:stretch>
        </p:blipFill>
        <p:spPr>
          <a:xfrm>
            <a:off x="1911413" y="1066800"/>
            <a:ext cx="1505075" cy="1505075"/>
          </a:xfrm>
          <a:prstGeom prst="rect">
            <a:avLst/>
          </a:prstGeom>
          <a:noFill/>
          <a:ln>
            <a:noFill/>
          </a:ln>
        </p:spPr>
      </p:pic>
      <p:grpSp>
        <p:nvGrpSpPr>
          <p:cNvPr id="1806" name="Google Shape;1806;p170"/>
          <p:cNvGrpSpPr/>
          <p:nvPr/>
        </p:nvGrpSpPr>
        <p:grpSpPr>
          <a:xfrm>
            <a:off x="2397768" y="3471726"/>
            <a:ext cx="476464" cy="780385"/>
            <a:chOff x="2194550" y="3328925"/>
            <a:chExt cx="709975" cy="1078475"/>
          </a:xfrm>
        </p:grpSpPr>
        <p:pic>
          <p:nvPicPr>
            <p:cNvPr id="1807" name="Google Shape;1807;p170"/>
            <p:cNvPicPr preferRelativeResize="0"/>
            <p:nvPr/>
          </p:nvPicPr>
          <p:blipFill rotWithShape="1">
            <a:blip r:embed="rId5">
              <a:alphaModFix/>
            </a:blip>
            <a:srcRect b="0" l="26388" r="26439" t="28346"/>
            <a:stretch/>
          </p:blipFill>
          <p:spPr>
            <a:xfrm>
              <a:off x="2194550" y="3328925"/>
              <a:ext cx="709975" cy="1078475"/>
            </a:xfrm>
            <a:prstGeom prst="rect">
              <a:avLst/>
            </a:prstGeom>
            <a:noFill/>
            <a:ln>
              <a:noFill/>
            </a:ln>
          </p:spPr>
        </p:pic>
        <p:sp>
          <p:nvSpPr>
            <p:cNvPr id="1808" name="Google Shape;1808;p170"/>
            <p:cNvSpPr/>
            <p:nvPr/>
          </p:nvSpPr>
          <p:spPr>
            <a:xfrm>
              <a:off x="2194550" y="3328925"/>
              <a:ext cx="150600" cy="243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70"/>
            <p:cNvSpPr/>
            <p:nvPr/>
          </p:nvSpPr>
          <p:spPr>
            <a:xfrm>
              <a:off x="2753925" y="3328925"/>
              <a:ext cx="150600" cy="243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170"/>
          <p:cNvSpPr txBox="1"/>
          <p:nvPr/>
        </p:nvSpPr>
        <p:spPr>
          <a:xfrm>
            <a:off x="2139800" y="4288988"/>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Own dataset</a:t>
            </a:r>
            <a:endParaRPr sz="1000">
              <a:latin typeface="Arimo"/>
              <a:ea typeface="Arimo"/>
              <a:cs typeface="Arimo"/>
              <a:sym typeface="Arimo"/>
            </a:endParaRPr>
          </a:p>
        </p:txBody>
      </p:sp>
      <p:sp>
        <p:nvSpPr>
          <p:cNvPr id="1811" name="Google Shape;1811;p170"/>
          <p:cNvSpPr txBox="1"/>
          <p:nvPr/>
        </p:nvSpPr>
        <p:spPr>
          <a:xfrm>
            <a:off x="2174175" y="2631113"/>
            <a:ext cx="992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Large dataset</a:t>
            </a:r>
            <a:endParaRPr sz="1000">
              <a:latin typeface="Arimo"/>
              <a:ea typeface="Arimo"/>
              <a:cs typeface="Arimo"/>
              <a:sym typeface="Arimo"/>
            </a:endParaRPr>
          </a:p>
        </p:txBody>
      </p:sp>
      <p:pic>
        <p:nvPicPr>
          <p:cNvPr id="1812" name="Google Shape;1812;p170"/>
          <p:cNvPicPr preferRelativeResize="0"/>
          <p:nvPr/>
        </p:nvPicPr>
        <p:blipFill>
          <a:blip r:embed="rId6">
            <a:alphaModFix/>
          </a:blip>
          <a:stretch>
            <a:fillRect/>
          </a:stretch>
        </p:blipFill>
        <p:spPr>
          <a:xfrm>
            <a:off x="4311225" y="3433688"/>
            <a:ext cx="914400" cy="914400"/>
          </a:xfrm>
          <a:prstGeom prst="rect">
            <a:avLst/>
          </a:prstGeom>
          <a:noFill/>
          <a:ln>
            <a:noFill/>
          </a:ln>
        </p:spPr>
      </p:pic>
      <p:cxnSp>
        <p:nvCxnSpPr>
          <p:cNvPr id="1813" name="Google Shape;1813;p170"/>
          <p:cNvCxnSpPr/>
          <p:nvPr/>
        </p:nvCxnSpPr>
        <p:spPr>
          <a:xfrm>
            <a:off x="1414800" y="2833500"/>
            <a:ext cx="5004300" cy="0"/>
          </a:xfrm>
          <a:prstGeom prst="straightConnector1">
            <a:avLst/>
          </a:prstGeom>
          <a:noFill/>
          <a:ln cap="flat" cmpd="sng" w="28575">
            <a:solidFill>
              <a:srgbClr val="FF0000"/>
            </a:solidFill>
            <a:prstDash val="dashDot"/>
            <a:round/>
            <a:headEnd len="med" w="med" type="none"/>
            <a:tailEnd len="med" w="med" type="none"/>
          </a:ln>
        </p:spPr>
      </p:cxnSp>
      <p:sp>
        <p:nvSpPr>
          <p:cNvPr id="1814" name="Google Shape;1814;p170"/>
          <p:cNvSpPr txBox="1"/>
          <p:nvPr/>
        </p:nvSpPr>
        <p:spPr>
          <a:xfrm rot="-5400000">
            <a:off x="967000" y="1827255"/>
            <a:ext cx="1394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Other people’s work</a:t>
            </a:r>
            <a:endParaRPr sz="1000">
              <a:latin typeface="Arimo"/>
              <a:ea typeface="Arimo"/>
              <a:cs typeface="Arimo"/>
              <a:sym typeface="Arimo"/>
            </a:endParaRPr>
          </a:p>
        </p:txBody>
      </p:sp>
      <p:sp>
        <p:nvSpPr>
          <p:cNvPr id="1815" name="Google Shape;1815;p170"/>
          <p:cNvSpPr txBox="1"/>
          <p:nvPr/>
        </p:nvSpPr>
        <p:spPr>
          <a:xfrm rot="-5400000">
            <a:off x="967000" y="3552430"/>
            <a:ext cx="1394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Arimo"/>
                <a:ea typeface="Arimo"/>
                <a:cs typeface="Arimo"/>
                <a:sym typeface="Arimo"/>
              </a:rPr>
              <a:t>Our work</a:t>
            </a:r>
            <a:endParaRPr sz="1000">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71"/>
          <p:cNvSpPr txBox="1"/>
          <p:nvPr>
            <p:ph type="title"/>
          </p:nvPr>
        </p:nvSpPr>
        <p:spPr>
          <a:xfrm>
            <a:off x="190500" y="178300"/>
            <a:ext cx="8609700" cy="4770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1000"/>
              </a:spcAft>
              <a:buNone/>
            </a:pPr>
            <a:r>
              <a:rPr lang="en"/>
              <a:t>I. Modelling approaches</a:t>
            </a:r>
            <a:endParaRPr sz="1200">
              <a:solidFill>
                <a:schemeClr val="lt1"/>
              </a:solidFill>
            </a:endParaRPr>
          </a:p>
        </p:txBody>
      </p:sp>
      <p:sp>
        <p:nvSpPr>
          <p:cNvPr id="1821" name="Google Shape;1821;p171"/>
          <p:cNvSpPr txBox="1"/>
          <p:nvPr>
            <p:ph idx="12" type="sldNum"/>
          </p:nvPr>
        </p:nvSpPr>
        <p:spPr>
          <a:xfrm>
            <a:off x="85344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822" name="Google Shape;1822;p171"/>
          <p:cNvSpPr txBox="1"/>
          <p:nvPr>
            <p:ph idx="1" type="subTitle"/>
          </p:nvPr>
        </p:nvSpPr>
        <p:spPr>
          <a:xfrm>
            <a:off x="269050" y="23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proposal</a:t>
            </a:r>
            <a:endParaRPr/>
          </a:p>
        </p:txBody>
      </p:sp>
      <p:graphicFrame>
        <p:nvGraphicFramePr>
          <p:cNvPr id="1823" name="Google Shape;1823;p171"/>
          <p:cNvGraphicFramePr/>
          <p:nvPr/>
        </p:nvGraphicFramePr>
        <p:xfrm>
          <a:off x="1627625" y="1066788"/>
          <a:ext cx="3000000" cy="3000000"/>
        </p:xfrm>
        <a:graphic>
          <a:graphicData uri="http://schemas.openxmlformats.org/drawingml/2006/table">
            <a:tbl>
              <a:tblPr>
                <a:noFill/>
                <a:tableStyleId>{4A6745F2-23FF-4B77-9B04-F33204DBB28A}</a:tableStyleId>
              </a:tblPr>
              <a:tblGrid>
                <a:gridCol w="931175"/>
                <a:gridCol w="1144075"/>
                <a:gridCol w="1298875"/>
                <a:gridCol w="1261175"/>
                <a:gridCol w="781050"/>
                <a:gridCol w="1117200"/>
              </a:tblGrid>
              <a:tr h="676275">
                <a:tc>
                  <a:txBody>
                    <a:bodyPr/>
                    <a:lstStyle/>
                    <a:p>
                      <a:pPr indent="0" lvl="0" marL="0" rtl="0" algn="ctr">
                        <a:spcBef>
                          <a:spcPts val="0"/>
                        </a:spcBef>
                        <a:spcAft>
                          <a:spcPts val="0"/>
                        </a:spcAft>
                        <a:buNone/>
                      </a:pPr>
                      <a:r>
                        <a:rPr lang="en"/>
                        <a:t>Modeling approach</a:t>
                      </a:r>
                      <a:endParaRPr/>
                    </a:p>
                  </a:txBody>
                  <a:tcPr marT="91425" marB="91425" marR="91425" marL="91425" anchor="ctr"/>
                </a:tc>
                <a:tc>
                  <a:txBody>
                    <a:bodyPr/>
                    <a:lstStyle/>
                    <a:p>
                      <a:pPr indent="0" lvl="0" marL="0" rtl="0" algn="ctr">
                        <a:spcBef>
                          <a:spcPts val="0"/>
                        </a:spcBef>
                        <a:spcAft>
                          <a:spcPts val="0"/>
                        </a:spcAft>
                        <a:buClr>
                          <a:schemeClr val="hlink"/>
                        </a:buClr>
                        <a:buSzPts val="1100"/>
                        <a:buFont typeface="Arial"/>
                        <a:buNone/>
                      </a:pPr>
                      <a:r>
                        <a:rPr lang="en">
                          <a:solidFill>
                            <a:schemeClr val="hlink"/>
                          </a:solidFill>
                        </a:rPr>
                        <a:t>Training resources</a:t>
                      </a:r>
                      <a:endParaRPr/>
                    </a:p>
                  </a:txBody>
                  <a:tcPr marT="91425" marB="91425" marR="91425" marL="91425" anchor="ctr"/>
                </a:tc>
                <a:tc>
                  <a:txBody>
                    <a:bodyPr/>
                    <a:lstStyle/>
                    <a:p>
                      <a:pPr indent="0" lvl="0" marL="0" rtl="0" algn="ctr">
                        <a:spcBef>
                          <a:spcPts val="0"/>
                        </a:spcBef>
                        <a:spcAft>
                          <a:spcPts val="0"/>
                        </a:spcAft>
                        <a:buNone/>
                      </a:pPr>
                      <a:r>
                        <a:rPr lang="en"/>
                        <a:t>Data</a:t>
                      </a:r>
                      <a:endParaRPr/>
                    </a:p>
                  </a:txBody>
                  <a:tcPr marT="91425" marB="91425" marR="91425" marL="91425" anchor="ctr"/>
                </a:tc>
                <a:tc>
                  <a:txBody>
                    <a:bodyPr/>
                    <a:lstStyle/>
                    <a:p>
                      <a:pPr indent="0" lvl="0" marL="0" rtl="0" algn="ctr">
                        <a:spcBef>
                          <a:spcPts val="0"/>
                        </a:spcBef>
                        <a:spcAft>
                          <a:spcPts val="0"/>
                        </a:spcAft>
                        <a:buNone/>
                      </a:pPr>
                      <a:r>
                        <a:rPr lang="en"/>
                        <a:t>Model</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Size of the model</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Model call availability</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6275">
                <a:tc>
                  <a:txBody>
                    <a:bodyPr/>
                    <a:lstStyle/>
                    <a:p>
                      <a:pPr indent="0" lvl="0" marL="0" rtl="0" algn="ctr">
                        <a:spcBef>
                          <a:spcPts val="0"/>
                        </a:spcBef>
                        <a:spcAft>
                          <a:spcPts val="0"/>
                        </a:spcAft>
                        <a:buNone/>
                      </a:pPr>
                      <a:r>
                        <a:rPr lang="en"/>
                        <a:t>Scratch</a:t>
                      </a:r>
                      <a:endParaRPr/>
                    </a:p>
                  </a:txBody>
                  <a:tcPr marT="91425" marB="91425" marR="91425" marL="91425" anchor="ctr"/>
                </a:tc>
                <a:tc>
                  <a:txBody>
                    <a:bodyPr/>
                    <a:lstStyle/>
                    <a:p>
                      <a:pPr indent="0" lvl="0" marL="0" rtl="0" algn="just">
                        <a:spcBef>
                          <a:spcPts val="0"/>
                        </a:spcBef>
                        <a:spcAft>
                          <a:spcPts val="0"/>
                        </a:spcAft>
                        <a:buNone/>
                      </a:pPr>
                      <a:r>
                        <a:rPr lang="en"/>
                        <a:t>High need of GPU power</a:t>
                      </a:r>
                      <a:endParaRPr/>
                    </a:p>
                  </a:txBody>
                  <a:tcPr marT="91425" marB="91425" marR="91425" marL="91425" anchor="ctr"/>
                </a:tc>
                <a:tc>
                  <a:txBody>
                    <a:bodyPr/>
                    <a:lstStyle/>
                    <a:p>
                      <a:pPr indent="0" lvl="0" marL="0" rtl="0" algn="just">
                        <a:spcBef>
                          <a:spcPts val="0"/>
                        </a:spcBef>
                        <a:spcAft>
                          <a:spcPts val="0"/>
                        </a:spcAft>
                        <a:buClr>
                          <a:schemeClr val="hlink"/>
                        </a:buClr>
                        <a:buSzPts val="1100"/>
                        <a:buFont typeface="Arial"/>
                        <a:buNone/>
                      </a:pPr>
                      <a:r>
                        <a:rPr lang="en">
                          <a:solidFill>
                            <a:schemeClr val="hlink"/>
                          </a:solidFill>
                        </a:rPr>
                        <a:t>Need a lot of data</a:t>
                      </a:r>
                      <a:endParaRPr/>
                    </a:p>
                  </a:txBody>
                  <a:tcPr marT="91425" marB="91425" marR="91425" marL="91425" anchor="ctr"/>
                </a:tc>
                <a:tc>
                  <a:txBody>
                    <a:bodyPr/>
                    <a:lstStyle/>
                    <a:p>
                      <a:pPr indent="0" lvl="0" marL="0" rtl="0" algn="just">
                        <a:spcBef>
                          <a:spcPts val="0"/>
                        </a:spcBef>
                        <a:spcAft>
                          <a:spcPts val="0"/>
                        </a:spcAft>
                        <a:buNone/>
                      </a:pPr>
                      <a:r>
                        <a:rPr lang="en">
                          <a:solidFill>
                            <a:schemeClr val="hlink"/>
                          </a:solidFill>
                        </a:rPr>
                        <a:t>Transformers</a:t>
                      </a:r>
                      <a:endParaRPr>
                        <a:solidFill>
                          <a:schemeClr val="hlink"/>
                        </a:solidFill>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Big</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Local</a:t>
                      </a:r>
                      <a:endParaRPr>
                        <a:solidFill>
                          <a:schemeClr val="hlink"/>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6275">
                <a:tc>
                  <a:txBody>
                    <a:bodyPr/>
                    <a:lstStyle/>
                    <a:p>
                      <a:pPr indent="0" lvl="0" marL="0" rtl="0" algn="ctr">
                        <a:spcBef>
                          <a:spcPts val="0"/>
                        </a:spcBef>
                        <a:spcAft>
                          <a:spcPts val="0"/>
                        </a:spcAft>
                        <a:buNone/>
                      </a:pPr>
                      <a:r>
                        <a:rPr lang="en"/>
                        <a:t>Fine tuning</a:t>
                      </a:r>
                      <a:endParaRPr/>
                    </a:p>
                  </a:txBody>
                  <a:tcPr marT="91425" marB="91425" marR="91425" marL="91425" anchor="ctr"/>
                </a:tc>
                <a:tc>
                  <a:txBody>
                    <a:bodyPr/>
                    <a:lstStyle/>
                    <a:p>
                      <a:pPr indent="0" lvl="0" marL="0" rtl="0" algn="just">
                        <a:spcBef>
                          <a:spcPts val="0"/>
                        </a:spcBef>
                        <a:spcAft>
                          <a:spcPts val="0"/>
                        </a:spcAft>
                        <a:buClr>
                          <a:schemeClr val="hlink"/>
                        </a:buClr>
                        <a:buSzPts val="1100"/>
                        <a:buFont typeface="Arial"/>
                        <a:buNone/>
                      </a:pPr>
                      <a:r>
                        <a:rPr lang="en">
                          <a:solidFill>
                            <a:schemeClr val="hlink"/>
                          </a:solidFill>
                        </a:rPr>
                        <a:t>Medium need of GPU power</a:t>
                      </a:r>
                      <a:endParaRPr/>
                    </a:p>
                  </a:txBody>
                  <a:tcPr marT="91425" marB="91425" marR="91425" marL="91425" anchor="ctr"/>
                </a:tc>
                <a:tc>
                  <a:txBody>
                    <a:bodyPr/>
                    <a:lstStyle/>
                    <a:p>
                      <a:pPr indent="0" lvl="0" marL="0" rtl="0" algn="just">
                        <a:spcBef>
                          <a:spcPts val="0"/>
                        </a:spcBef>
                        <a:spcAft>
                          <a:spcPts val="0"/>
                        </a:spcAft>
                        <a:buNone/>
                      </a:pPr>
                      <a:r>
                        <a:rPr lang="en"/>
                        <a:t>Need limited amount of data</a:t>
                      </a:r>
                      <a:endParaRPr/>
                    </a:p>
                  </a:txBody>
                  <a:tcPr marT="91425" marB="91425" marR="91425" marL="91425" anchor="ctr"/>
                </a:tc>
                <a:tc>
                  <a:txBody>
                    <a:bodyPr/>
                    <a:lstStyle/>
                    <a:p>
                      <a:pPr indent="0" lvl="0" marL="0" rtl="0" algn="just">
                        <a:spcBef>
                          <a:spcPts val="0"/>
                        </a:spcBef>
                        <a:spcAft>
                          <a:spcPts val="0"/>
                        </a:spcAft>
                        <a:buNone/>
                      </a:pPr>
                      <a:r>
                        <a:rPr lang="en"/>
                        <a:t>Transformers</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Big</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Local</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6275">
                <a:tc>
                  <a:txBody>
                    <a:bodyPr/>
                    <a:lstStyle/>
                    <a:p>
                      <a:pPr indent="0" lvl="0" marL="0" rtl="0" algn="ctr">
                        <a:spcBef>
                          <a:spcPts val="0"/>
                        </a:spcBef>
                        <a:spcAft>
                          <a:spcPts val="0"/>
                        </a:spcAft>
                        <a:buNone/>
                      </a:pPr>
                      <a:r>
                        <a:rPr lang="en"/>
                        <a:t>Few shot learning</a:t>
                      </a:r>
                      <a:endParaRPr/>
                    </a:p>
                  </a:txBody>
                  <a:tcPr marT="91425" marB="91425" marR="91425" marL="91425" anchor="ctr"/>
                </a:tc>
                <a:tc>
                  <a:txBody>
                    <a:bodyPr/>
                    <a:lstStyle/>
                    <a:p>
                      <a:pPr indent="0" lvl="0" marL="0" rtl="0" algn="just">
                        <a:spcBef>
                          <a:spcPts val="0"/>
                        </a:spcBef>
                        <a:spcAft>
                          <a:spcPts val="0"/>
                        </a:spcAft>
                        <a:buNone/>
                      </a:pPr>
                      <a:r>
                        <a:rPr lang="en"/>
                        <a:t>Low need of GPU power</a:t>
                      </a:r>
                      <a:endParaRPr/>
                    </a:p>
                  </a:txBody>
                  <a:tcPr marT="91425" marB="91425" marR="91425" marL="91425" anchor="ctr"/>
                </a:tc>
                <a:tc>
                  <a:txBody>
                    <a:bodyPr/>
                    <a:lstStyle/>
                    <a:p>
                      <a:pPr indent="0" lvl="0" marL="0" rtl="0" algn="just">
                        <a:spcBef>
                          <a:spcPts val="0"/>
                        </a:spcBef>
                        <a:spcAft>
                          <a:spcPts val="0"/>
                        </a:spcAft>
                        <a:buNone/>
                      </a:pPr>
                      <a:r>
                        <a:rPr lang="en"/>
                        <a:t>Need just data we want to cover</a:t>
                      </a:r>
                      <a:endParaRPr/>
                    </a:p>
                  </a:txBody>
                  <a:tcPr marT="91425" marB="91425" marR="91425" marL="91425" anchor="ctr"/>
                </a:tc>
                <a:tc>
                  <a:txBody>
                    <a:bodyPr/>
                    <a:lstStyle/>
                    <a:p>
                      <a:pPr indent="0" lvl="0" marL="0" rtl="0" algn="just">
                        <a:spcBef>
                          <a:spcPts val="0"/>
                        </a:spcBef>
                        <a:spcAft>
                          <a:spcPts val="0"/>
                        </a:spcAft>
                        <a:buNone/>
                      </a:pPr>
                      <a:r>
                        <a:rPr lang="en"/>
                        <a:t>Transformers or ChatGPT</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Big</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API call</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824" name="Google Shape;1824;p171"/>
          <p:cNvSpPr/>
          <p:nvPr/>
        </p:nvSpPr>
        <p:spPr>
          <a:xfrm>
            <a:off x="2558800" y="3535575"/>
            <a:ext cx="1144200" cy="822900"/>
          </a:xfrm>
          <a:prstGeom prst="roundRect">
            <a:avLst>
              <a:gd fmla="val 16667" name="adj"/>
            </a:avLst>
          </a:prstGeom>
          <a:noFill/>
          <a:ln cap="flat" cmpd="sng" w="28575">
            <a:solidFill>
              <a:srgbClr val="00B05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71"/>
          <p:cNvSpPr/>
          <p:nvPr/>
        </p:nvSpPr>
        <p:spPr>
          <a:xfrm>
            <a:off x="3702875" y="3535575"/>
            <a:ext cx="1299000" cy="822900"/>
          </a:xfrm>
          <a:prstGeom prst="roundRect">
            <a:avLst>
              <a:gd fmla="val 16667" name="adj"/>
            </a:avLst>
          </a:prstGeom>
          <a:noFill/>
          <a:ln cap="flat" cmpd="sng" w="28575">
            <a:solidFill>
              <a:srgbClr val="00B05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71"/>
          <p:cNvSpPr/>
          <p:nvPr/>
        </p:nvSpPr>
        <p:spPr>
          <a:xfrm>
            <a:off x="2547625" y="1889725"/>
            <a:ext cx="1155300" cy="822900"/>
          </a:xfrm>
          <a:prstGeom prst="roundRect">
            <a:avLst>
              <a:gd fmla="val 16667" name="adj"/>
            </a:avLst>
          </a:prstGeom>
          <a:noFill/>
          <a:ln cap="flat" cmpd="sng" w="28575">
            <a:solidFill>
              <a:srgbClr val="D8382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71"/>
          <p:cNvSpPr/>
          <p:nvPr/>
        </p:nvSpPr>
        <p:spPr>
          <a:xfrm>
            <a:off x="3717875" y="1889725"/>
            <a:ext cx="1284000" cy="822900"/>
          </a:xfrm>
          <a:prstGeom prst="roundRect">
            <a:avLst>
              <a:gd fmla="val 16667" name="adj"/>
            </a:avLst>
          </a:prstGeom>
          <a:noFill/>
          <a:ln cap="flat" cmpd="sng" w="28575">
            <a:solidFill>
              <a:srgbClr val="D8382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71"/>
          <p:cNvSpPr/>
          <p:nvPr/>
        </p:nvSpPr>
        <p:spPr>
          <a:xfrm>
            <a:off x="3703000" y="2712650"/>
            <a:ext cx="1299000" cy="822900"/>
          </a:xfrm>
          <a:prstGeom prst="roundRect">
            <a:avLst>
              <a:gd fmla="val 16667" name="adj"/>
            </a:avLst>
          </a:prstGeom>
          <a:noFill/>
          <a:ln cap="flat" cmpd="sng" w="28575">
            <a:solidFill>
              <a:srgbClr val="3E7FC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71"/>
          <p:cNvSpPr/>
          <p:nvPr/>
        </p:nvSpPr>
        <p:spPr>
          <a:xfrm>
            <a:off x="685800" y="3743525"/>
            <a:ext cx="890700" cy="395100"/>
          </a:xfrm>
          <a:prstGeom prst="rightArrow">
            <a:avLst>
              <a:gd fmla="val 50000" name="adj1"/>
              <a:gd fmla="val 50000" name="adj2"/>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72"/>
          <p:cNvSpPr txBox="1"/>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p>
            <a:pPr indent="0" lvl="0" marL="0" rtl="0" algn="r">
              <a:spcBef>
                <a:spcPts val="0"/>
              </a:spcBef>
              <a:spcAft>
                <a:spcPts val="0"/>
              </a:spcAft>
              <a:buNone/>
            </a:pPr>
            <a:fld id="{00000000-1234-1234-1234-123412341234}" type="slidenum">
              <a:rPr lang="en" sz="1200">
                <a:solidFill>
                  <a:srgbClr val="7F7F7F"/>
                </a:solidFill>
                <a:latin typeface="Meiryo"/>
                <a:ea typeface="Meiryo"/>
                <a:cs typeface="Meiryo"/>
                <a:sym typeface="Meiryo"/>
              </a:rPr>
              <a:t>‹#›</a:t>
            </a:fld>
            <a:endParaRPr sz="1200">
              <a:solidFill>
                <a:srgbClr val="7F7F7F"/>
              </a:solidFill>
              <a:latin typeface="Meiryo"/>
              <a:ea typeface="Meiryo"/>
              <a:cs typeface="Meiryo"/>
              <a:sym typeface="Meiryo"/>
            </a:endParaRPr>
          </a:p>
        </p:txBody>
      </p:sp>
      <p:cxnSp>
        <p:nvCxnSpPr>
          <p:cNvPr id="1835" name="Google Shape;1835;p172"/>
          <p:cNvCxnSpPr/>
          <p:nvPr/>
        </p:nvCxnSpPr>
        <p:spPr>
          <a:xfrm>
            <a:off x="302672" y="4759832"/>
            <a:ext cx="8465700" cy="0"/>
          </a:xfrm>
          <a:prstGeom prst="straightConnector1">
            <a:avLst/>
          </a:prstGeom>
          <a:noFill/>
          <a:ln cap="flat" cmpd="sng" w="19050">
            <a:solidFill>
              <a:srgbClr val="000000"/>
            </a:solidFill>
            <a:prstDash val="solid"/>
            <a:round/>
            <a:headEnd len="sm" w="sm" type="none"/>
            <a:tailEnd len="sm" w="sm" type="none"/>
          </a:ln>
        </p:spPr>
      </p:cxnSp>
      <p:pic>
        <p:nvPicPr>
          <p:cNvPr descr="Image result for monstarlab" id="1836" name="Google Shape;1836;p172"/>
          <p:cNvPicPr preferRelativeResize="0"/>
          <p:nvPr/>
        </p:nvPicPr>
        <p:blipFill rotWithShape="1">
          <a:blip r:embed="rId3">
            <a:alphaModFix/>
          </a:blip>
          <a:srcRect b="0" l="0" r="0" t="0"/>
          <a:stretch/>
        </p:blipFill>
        <p:spPr>
          <a:xfrm>
            <a:off x="31387" y="4813452"/>
            <a:ext cx="1509158" cy="264173"/>
          </a:xfrm>
          <a:prstGeom prst="rect">
            <a:avLst/>
          </a:prstGeom>
          <a:noFill/>
          <a:ln>
            <a:noFill/>
          </a:ln>
        </p:spPr>
      </p:pic>
      <p:sp>
        <p:nvSpPr>
          <p:cNvPr id="1837" name="Google Shape;1837;p172"/>
          <p:cNvSpPr txBox="1"/>
          <p:nvPr/>
        </p:nvSpPr>
        <p:spPr>
          <a:xfrm>
            <a:off x="237875" y="155100"/>
            <a:ext cx="8465700" cy="307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lang="en" sz="1800"/>
              <a:t>I</a:t>
            </a:r>
            <a:r>
              <a:rPr b="1" lang="en" sz="1800">
                <a:solidFill>
                  <a:srgbClr val="000000"/>
                </a:solidFill>
              </a:rPr>
              <a:t>I.</a:t>
            </a:r>
            <a:r>
              <a:rPr b="1" lang="en" sz="1800"/>
              <a:t> - AWS cost</a:t>
            </a:r>
            <a:endParaRPr b="1" i="0" sz="1800" u="none" cap="none" strike="noStrike">
              <a:solidFill>
                <a:srgbClr val="000000"/>
              </a:solidFill>
            </a:endParaRPr>
          </a:p>
        </p:txBody>
      </p:sp>
      <p:pic>
        <p:nvPicPr>
          <p:cNvPr id="1838" name="Google Shape;1838;p172"/>
          <p:cNvPicPr preferRelativeResize="0"/>
          <p:nvPr/>
        </p:nvPicPr>
        <p:blipFill>
          <a:blip r:embed="rId4">
            <a:alphaModFix/>
          </a:blip>
          <a:stretch>
            <a:fillRect/>
          </a:stretch>
        </p:blipFill>
        <p:spPr>
          <a:xfrm>
            <a:off x="2828667" y="539035"/>
            <a:ext cx="3580130" cy="1308549"/>
          </a:xfrm>
          <a:prstGeom prst="rect">
            <a:avLst/>
          </a:prstGeom>
          <a:noFill/>
          <a:ln>
            <a:noFill/>
          </a:ln>
        </p:spPr>
      </p:pic>
      <p:pic>
        <p:nvPicPr>
          <p:cNvPr id="1839" name="Google Shape;1839;p172"/>
          <p:cNvPicPr preferRelativeResize="0"/>
          <p:nvPr/>
        </p:nvPicPr>
        <p:blipFill>
          <a:blip r:embed="rId5">
            <a:alphaModFix/>
          </a:blip>
          <a:stretch>
            <a:fillRect/>
          </a:stretch>
        </p:blipFill>
        <p:spPr>
          <a:xfrm>
            <a:off x="143871" y="539025"/>
            <a:ext cx="2684424" cy="3382673"/>
          </a:xfrm>
          <a:prstGeom prst="rect">
            <a:avLst/>
          </a:prstGeom>
          <a:noFill/>
          <a:ln>
            <a:noFill/>
          </a:ln>
        </p:spPr>
      </p:pic>
      <p:grpSp>
        <p:nvGrpSpPr>
          <p:cNvPr id="1840" name="Google Shape;1840;p172"/>
          <p:cNvGrpSpPr/>
          <p:nvPr/>
        </p:nvGrpSpPr>
        <p:grpSpPr>
          <a:xfrm>
            <a:off x="2828667" y="2613149"/>
            <a:ext cx="3580130" cy="1308549"/>
            <a:chOff x="526500" y="3014900"/>
            <a:chExt cx="4269174" cy="1514875"/>
          </a:xfrm>
        </p:grpSpPr>
        <p:pic>
          <p:nvPicPr>
            <p:cNvPr id="1841" name="Google Shape;1841;p172"/>
            <p:cNvPicPr preferRelativeResize="0"/>
            <p:nvPr/>
          </p:nvPicPr>
          <p:blipFill>
            <a:blip r:embed="rId4">
              <a:alphaModFix/>
            </a:blip>
            <a:stretch>
              <a:fillRect/>
            </a:stretch>
          </p:blipFill>
          <p:spPr>
            <a:xfrm>
              <a:off x="526500" y="3014900"/>
              <a:ext cx="4269174" cy="1514875"/>
            </a:xfrm>
            <a:prstGeom prst="rect">
              <a:avLst/>
            </a:prstGeom>
            <a:noFill/>
            <a:ln>
              <a:noFill/>
            </a:ln>
          </p:spPr>
        </p:pic>
        <p:sp>
          <p:nvSpPr>
            <p:cNvPr id="1842" name="Google Shape;1842;p172"/>
            <p:cNvSpPr/>
            <p:nvPr/>
          </p:nvSpPr>
          <p:spPr>
            <a:xfrm>
              <a:off x="3670750" y="3382125"/>
              <a:ext cx="1006500" cy="74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3" name="Google Shape;1843;p172"/>
          <p:cNvCxnSpPr/>
          <p:nvPr/>
        </p:nvCxnSpPr>
        <p:spPr>
          <a:xfrm>
            <a:off x="2775275" y="688275"/>
            <a:ext cx="192300" cy="444000"/>
          </a:xfrm>
          <a:prstGeom prst="straightConnector1">
            <a:avLst/>
          </a:prstGeom>
          <a:noFill/>
          <a:ln cap="flat" cmpd="sng" w="9525">
            <a:solidFill>
              <a:schemeClr val="dk2"/>
            </a:solidFill>
            <a:prstDash val="solid"/>
            <a:round/>
            <a:headEnd len="med" w="med" type="none"/>
            <a:tailEnd len="med" w="med" type="triangle"/>
          </a:ln>
        </p:spPr>
      </p:cxnSp>
      <p:sp>
        <p:nvSpPr>
          <p:cNvPr id="1844" name="Google Shape;1844;p172"/>
          <p:cNvSpPr txBox="1"/>
          <p:nvPr/>
        </p:nvSpPr>
        <p:spPr>
          <a:xfrm>
            <a:off x="6468075" y="2283250"/>
            <a:ext cx="2612700" cy="1598700"/>
          </a:xfrm>
          <a:prstGeom prst="rect">
            <a:avLst/>
          </a:prstGeom>
          <a:noFill/>
          <a:ln>
            <a:noFill/>
          </a:ln>
        </p:spPr>
        <p:txBody>
          <a:bodyPr anchorCtr="0" anchor="t" bIns="91425" lIns="91425" spcFirstLastPara="1" rIns="91425" wrap="square" tIns="91425">
            <a:noAutofit/>
          </a:bodyPr>
          <a:lstStyle/>
          <a:p>
            <a:pPr indent="-298450" lvl="0" marL="228600" rtl="0" algn="just">
              <a:lnSpc>
                <a:spcPct val="100000"/>
              </a:lnSpc>
              <a:spcBef>
                <a:spcPts val="3200"/>
              </a:spcBef>
              <a:spcAft>
                <a:spcPts val="0"/>
              </a:spcAft>
              <a:buClr>
                <a:srgbClr val="292929"/>
              </a:buClr>
              <a:buSzPts val="1100"/>
              <a:buFont typeface="Georgia"/>
              <a:buChar char="●"/>
            </a:pPr>
            <a:r>
              <a:rPr lang="en" sz="1100">
                <a:solidFill>
                  <a:srgbClr val="292929"/>
                </a:solidFill>
                <a:highlight>
                  <a:srgbClr val="FFFFFF"/>
                </a:highlight>
                <a:latin typeface="Times New Roman"/>
                <a:ea typeface="Times New Roman"/>
                <a:cs typeface="Times New Roman"/>
                <a:sym typeface="Times New Roman"/>
              </a:rPr>
              <a:t>Only </a:t>
            </a:r>
            <a:r>
              <a:rPr b="1" lang="en" sz="1100">
                <a:solidFill>
                  <a:srgbClr val="292929"/>
                </a:solidFill>
                <a:highlight>
                  <a:srgbClr val="FFFFFF"/>
                </a:highlight>
                <a:latin typeface="Times New Roman"/>
                <a:ea typeface="Times New Roman"/>
                <a:cs typeface="Times New Roman"/>
                <a:sym typeface="Times New Roman"/>
              </a:rPr>
              <a:t>3,008 MB physical memory</a:t>
            </a:r>
            <a:r>
              <a:rPr lang="en" sz="1100">
                <a:solidFill>
                  <a:srgbClr val="292929"/>
                </a:solidFill>
                <a:highlight>
                  <a:srgbClr val="FFFFFF"/>
                </a:highlight>
                <a:latin typeface="Times New Roman"/>
                <a:ea typeface="Times New Roman"/>
                <a:cs typeface="Times New Roman"/>
                <a:sym typeface="Times New Roman"/>
              </a:rPr>
              <a:t> and </a:t>
            </a:r>
            <a:r>
              <a:rPr b="1" lang="en" sz="1100">
                <a:solidFill>
                  <a:srgbClr val="292929"/>
                </a:solidFill>
                <a:highlight>
                  <a:srgbClr val="FFFFFF"/>
                </a:highlight>
                <a:latin typeface="Times New Roman"/>
                <a:ea typeface="Times New Roman"/>
                <a:cs typeface="Times New Roman"/>
                <a:sym typeface="Times New Roman"/>
              </a:rPr>
              <a:t>no GPU acceleration</a:t>
            </a:r>
            <a:r>
              <a:rPr lang="en" sz="1100">
                <a:solidFill>
                  <a:srgbClr val="292929"/>
                </a:solidFill>
                <a:highlight>
                  <a:srgbClr val="FFFFFF"/>
                </a:highlight>
                <a:latin typeface="Times New Roman"/>
                <a:ea typeface="Times New Roman"/>
                <a:cs typeface="Times New Roman"/>
                <a:sym typeface="Times New Roman"/>
              </a:rPr>
              <a:t>. </a:t>
            </a:r>
            <a:endParaRPr sz="1100">
              <a:solidFill>
                <a:srgbClr val="292929"/>
              </a:solidFill>
              <a:highlight>
                <a:srgbClr val="FFFFFF"/>
              </a:highlight>
              <a:latin typeface="Times New Roman"/>
              <a:ea typeface="Times New Roman"/>
              <a:cs typeface="Times New Roman"/>
              <a:sym typeface="Times New Roman"/>
            </a:endParaRPr>
          </a:p>
          <a:p>
            <a:pPr indent="-298450" lvl="0" marL="228600" rtl="0" algn="just">
              <a:lnSpc>
                <a:spcPct val="100000"/>
              </a:lnSpc>
              <a:spcBef>
                <a:spcPts val="0"/>
              </a:spcBef>
              <a:spcAft>
                <a:spcPts val="0"/>
              </a:spcAft>
              <a:buClr>
                <a:srgbClr val="292929"/>
              </a:buClr>
              <a:buSzPts val="1100"/>
              <a:buFont typeface="Georgia"/>
              <a:buChar char="●"/>
            </a:pPr>
            <a:r>
              <a:rPr b="1" lang="en" sz="1100">
                <a:solidFill>
                  <a:srgbClr val="292929"/>
                </a:solidFill>
                <a:highlight>
                  <a:srgbClr val="FFFFFF"/>
                </a:highlight>
                <a:latin typeface="Times New Roman"/>
                <a:ea typeface="Times New Roman"/>
                <a:cs typeface="Times New Roman"/>
                <a:sym typeface="Times New Roman"/>
              </a:rPr>
              <a:t>Cold start latency</a:t>
            </a:r>
            <a:r>
              <a:rPr lang="en" sz="1100">
                <a:solidFill>
                  <a:srgbClr val="292929"/>
                </a:solidFill>
                <a:highlight>
                  <a:srgbClr val="FFFFFF"/>
                </a:highlight>
                <a:latin typeface="Times New Roman"/>
                <a:ea typeface="Times New Roman"/>
                <a:cs typeface="Times New Roman"/>
                <a:sym typeface="Times New Roman"/>
              </a:rPr>
              <a:t> (5–10 minute period of inactivity).</a:t>
            </a:r>
            <a:endParaRPr sz="1100">
              <a:solidFill>
                <a:srgbClr val="292929"/>
              </a:solidFill>
              <a:highlight>
                <a:srgbClr val="FFFFFF"/>
              </a:highlight>
              <a:latin typeface="Times New Roman"/>
              <a:ea typeface="Times New Roman"/>
              <a:cs typeface="Times New Roman"/>
              <a:sym typeface="Times New Roman"/>
            </a:endParaRPr>
          </a:p>
          <a:p>
            <a:pPr indent="-298450" lvl="0" marL="228600" rtl="0" algn="just">
              <a:lnSpc>
                <a:spcPct val="100000"/>
              </a:lnSpc>
              <a:spcBef>
                <a:spcPts val="0"/>
              </a:spcBef>
              <a:spcAft>
                <a:spcPts val="0"/>
              </a:spcAft>
              <a:buClr>
                <a:srgbClr val="292929"/>
              </a:buClr>
              <a:buSzPts val="1100"/>
              <a:buFont typeface="Georgia"/>
              <a:buChar char="●"/>
            </a:pPr>
            <a:r>
              <a:rPr b="1" lang="en" sz="1100">
                <a:solidFill>
                  <a:srgbClr val="292929"/>
                </a:solidFill>
                <a:highlight>
                  <a:srgbClr val="FFFFFF"/>
                </a:highlight>
                <a:latin typeface="Times New Roman"/>
                <a:ea typeface="Times New Roman"/>
                <a:cs typeface="Times New Roman"/>
                <a:sym typeface="Times New Roman"/>
              </a:rPr>
              <a:t>Package size limits</a:t>
            </a:r>
            <a:r>
              <a:rPr lang="en" sz="1100">
                <a:solidFill>
                  <a:srgbClr val="292929"/>
                </a:solidFill>
                <a:highlight>
                  <a:srgbClr val="FFFFFF"/>
                </a:highlight>
                <a:latin typeface="Times New Roman"/>
                <a:ea typeface="Times New Roman"/>
                <a:cs typeface="Times New Roman"/>
                <a:sym typeface="Times New Roman"/>
              </a:rPr>
              <a:t> (50 MB zipped and 250 MB unzipped).</a:t>
            </a:r>
            <a:endParaRPr sz="1100">
              <a:solidFill>
                <a:srgbClr val="292929"/>
              </a:solidFill>
              <a:highlight>
                <a:srgbClr val="FFFFFF"/>
              </a:highlight>
              <a:latin typeface="Times New Roman"/>
              <a:ea typeface="Times New Roman"/>
              <a:cs typeface="Times New Roman"/>
              <a:sym typeface="Times New Roman"/>
            </a:endParaRPr>
          </a:p>
        </p:txBody>
      </p:sp>
      <p:sp>
        <p:nvSpPr>
          <p:cNvPr id="1845" name="Google Shape;1845;p172"/>
          <p:cNvSpPr txBox="1"/>
          <p:nvPr/>
        </p:nvSpPr>
        <p:spPr>
          <a:xfrm>
            <a:off x="302575" y="3550150"/>
            <a:ext cx="8465700" cy="1133400"/>
          </a:xfrm>
          <a:prstGeom prst="rect">
            <a:avLst/>
          </a:prstGeom>
          <a:noFill/>
          <a:ln>
            <a:noFill/>
          </a:ln>
        </p:spPr>
        <p:txBody>
          <a:bodyPr anchorCtr="0" anchor="t" bIns="91425" lIns="91425" spcFirstLastPara="1" rIns="91425" wrap="square" tIns="91425">
            <a:noAutofit/>
          </a:bodyPr>
          <a:lstStyle/>
          <a:p>
            <a:pPr indent="-273050" lvl="0" marL="749300" rtl="0" algn="just">
              <a:lnSpc>
                <a:spcPct val="100000"/>
              </a:lnSpc>
              <a:spcBef>
                <a:spcPts val="3200"/>
              </a:spcBef>
              <a:spcAft>
                <a:spcPts val="0"/>
              </a:spcAft>
              <a:buClr>
                <a:srgbClr val="292929"/>
              </a:buClr>
              <a:buSzPts val="700"/>
              <a:buFont typeface="Georgia"/>
              <a:buChar char="●"/>
            </a:pPr>
            <a:r>
              <a:rPr lang="en" sz="700">
                <a:solidFill>
                  <a:srgbClr val="292929"/>
                </a:solidFill>
                <a:highlight>
                  <a:srgbClr val="FFFFFF"/>
                </a:highlight>
                <a:latin typeface="Georgia"/>
                <a:ea typeface="Georgia"/>
                <a:cs typeface="Georgia"/>
                <a:sym typeface="Georgia"/>
              </a:rPr>
              <a:t>Lambda has a </a:t>
            </a:r>
            <a:r>
              <a:rPr b="1" lang="en" sz="700">
                <a:solidFill>
                  <a:srgbClr val="292929"/>
                </a:solidFill>
                <a:highlight>
                  <a:srgbClr val="FFFFFF"/>
                </a:highlight>
                <a:latin typeface="Georgia"/>
                <a:ea typeface="Georgia"/>
                <a:cs typeface="Georgia"/>
                <a:sym typeface="Georgia"/>
              </a:rPr>
              <a:t>pay-per-request</a:t>
            </a:r>
            <a:r>
              <a:rPr lang="en" sz="700">
                <a:solidFill>
                  <a:srgbClr val="292929"/>
                </a:solidFill>
                <a:highlight>
                  <a:srgbClr val="FFFFFF"/>
                </a:highlight>
                <a:latin typeface="Georgia"/>
                <a:ea typeface="Georgia"/>
                <a:cs typeface="Georgia"/>
                <a:sym typeface="Georgia"/>
              </a:rPr>
              <a:t> model that scales with your growth. Whether this is a pro or con depends on your usage level, but is especially </a:t>
            </a:r>
            <a:r>
              <a:rPr b="1" lang="en" sz="700">
                <a:solidFill>
                  <a:srgbClr val="292929"/>
                </a:solidFill>
                <a:highlight>
                  <a:srgbClr val="FFFFFF"/>
                </a:highlight>
                <a:latin typeface="Georgia"/>
                <a:ea typeface="Georgia"/>
                <a:cs typeface="Georgia"/>
                <a:sym typeface="Georgia"/>
              </a:rPr>
              <a:t>cost-efficient</a:t>
            </a:r>
            <a:r>
              <a:rPr lang="en" sz="700">
                <a:solidFill>
                  <a:srgbClr val="292929"/>
                </a:solidFill>
                <a:highlight>
                  <a:srgbClr val="FFFFFF"/>
                </a:highlight>
                <a:latin typeface="Georgia"/>
                <a:ea typeface="Georgia"/>
                <a:cs typeface="Georgia"/>
                <a:sym typeface="Georgia"/>
              </a:rPr>
              <a:t> for serving under 2M predictions per month. SageMaker, as of this writing, does not support auto-scaling to zero during periods of low activity.</a:t>
            </a:r>
            <a:endParaRPr sz="700">
              <a:solidFill>
                <a:srgbClr val="292929"/>
              </a:solidFill>
              <a:highlight>
                <a:srgbClr val="FFFFFF"/>
              </a:highlight>
              <a:latin typeface="Georgia"/>
              <a:ea typeface="Georgia"/>
              <a:cs typeface="Georgia"/>
              <a:sym typeface="Georgia"/>
            </a:endParaRPr>
          </a:p>
          <a:p>
            <a:pPr indent="-273050" lvl="0" marL="749300" rtl="0" algn="just">
              <a:lnSpc>
                <a:spcPct val="100000"/>
              </a:lnSpc>
              <a:spcBef>
                <a:spcPts val="0"/>
              </a:spcBef>
              <a:spcAft>
                <a:spcPts val="0"/>
              </a:spcAft>
              <a:buClr>
                <a:srgbClr val="292929"/>
              </a:buClr>
              <a:buSzPts val="700"/>
              <a:buFont typeface="Georgia"/>
              <a:buChar char="●"/>
            </a:pPr>
            <a:r>
              <a:rPr lang="en" sz="700">
                <a:solidFill>
                  <a:srgbClr val="292929"/>
                </a:solidFill>
                <a:highlight>
                  <a:srgbClr val="FFFFFF"/>
                </a:highlight>
                <a:latin typeface="Georgia"/>
                <a:ea typeface="Georgia"/>
                <a:cs typeface="Georgia"/>
                <a:sym typeface="Georgia"/>
              </a:rPr>
              <a:t>Lambda requires a </a:t>
            </a:r>
            <a:r>
              <a:rPr b="1" lang="en" sz="700">
                <a:solidFill>
                  <a:srgbClr val="292929"/>
                </a:solidFill>
                <a:highlight>
                  <a:srgbClr val="FFFFFF"/>
                </a:highlight>
                <a:latin typeface="Georgia"/>
                <a:ea typeface="Georgia"/>
                <a:cs typeface="Georgia"/>
                <a:sym typeface="Georgia"/>
              </a:rPr>
              <a:t>simpler implementation</a:t>
            </a:r>
            <a:r>
              <a:rPr lang="en" sz="700">
                <a:solidFill>
                  <a:srgbClr val="292929"/>
                </a:solidFill>
                <a:highlight>
                  <a:srgbClr val="FFFFFF"/>
                </a:highlight>
                <a:latin typeface="Georgia"/>
                <a:ea typeface="Georgia"/>
                <a:cs typeface="Georgia"/>
                <a:sym typeface="Georgia"/>
              </a:rPr>
              <a:t> computational model where concurrency/autoscaling can be handled transparently outside of your logic.</a:t>
            </a:r>
            <a:endParaRPr sz="700">
              <a:solidFill>
                <a:srgbClr val="292929"/>
              </a:solidFill>
              <a:highlight>
                <a:srgbClr val="FFFFFF"/>
              </a:highlight>
              <a:latin typeface="Georgia"/>
              <a:ea typeface="Georgia"/>
              <a:cs typeface="Georgia"/>
              <a:sym typeface="Georgia"/>
            </a:endParaRPr>
          </a:p>
          <a:p>
            <a:pPr indent="-273050" lvl="0" marL="749300" rtl="0" algn="just">
              <a:lnSpc>
                <a:spcPct val="100000"/>
              </a:lnSpc>
              <a:spcBef>
                <a:spcPts val="0"/>
              </a:spcBef>
              <a:spcAft>
                <a:spcPts val="0"/>
              </a:spcAft>
              <a:buClr>
                <a:srgbClr val="292929"/>
              </a:buClr>
              <a:buSzPts val="700"/>
              <a:buFont typeface="Georgia"/>
              <a:buChar char="●"/>
            </a:pPr>
            <a:r>
              <a:rPr lang="en" sz="700">
                <a:solidFill>
                  <a:srgbClr val="292929"/>
                </a:solidFill>
                <a:highlight>
                  <a:srgbClr val="FFFFFF"/>
                </a:highlight>
                <a:latin typeface="Georgia"/>
                <a:ea typeface="Georgia"/>
                <a:cs typeface="Georgia"/>
                <a:sym typeface="Georgia"/>
              </a:rPr>
              <a:t>Lambda requires </a:t>
            </a:r>
            <a:r>
              <a:rPr b="1" lang="en" sz="700">
                <a:solidFill>
                  <a:srgbClr val="292929"/>
                </a:solidFill>
                <a:highlight>
                  <a:srgbClr val="FFFFFF"/>
                </a:highlight>
                <a:latin typeface="Georgia"/>
                <a:ea typeface="Georgia"/>
                <a:cs typeface="Georgia"/>
                <a:sym typeface="Georgia"/>
              </a:rPr>
              <a:t>lower</a:t>
            </a:r>
            <a:r>
              <a:rPr lang="en" sz="700">
                <a:solidFill>
                  <a:srgbClr val="292929"/>
                </a:solidFill>
                <a:highlight>
                  <a:srgbClr val="FFFFFF"/>
                </a:highlight>
                <a:latin typeface="Georgia"/>
                <a:ea typeface="Georgia"/>
                <a:cs typeface="Georgia"/>
                <a:sym typeface="Georgia"/>
              </a:rPr>
              <a:t> </a:t>
            </a:r>
            <a:r>
              <a:rPr b="1" lang="en" sz="700">
                <a:solidFill>
                  <a:srgbClr val="292929"/>
                </a:solidFill>
                <a:highlight>
                  <a:srgbClr val="FFFFFF"/>
                </a:highlight>
                <a:latin typeface="Georgia"/>
                <a:ea typeface="Georgia"/>
                <a:cs typeface="Georgia"/>
                <a:sym typeface="Georgia"/>
              </a:rPr>
              <a:t>maintenance effort</a:t>
            </a:r>
            <a:r>
              <a:rPr lang="en" sz="700">
                <a:solidFill>
                  <a:srgbClr val="292929"/>
                </a:solidFill>
                <a:highlight>
                  <a:srgbClr val="FFFFFF"/>
                </a:highlight>
                <a:latin typeface="Georgia"/>
                <a:ea typeface="Georgia"/>
                <a:cs typeface="Georgia"/>
                <a:sym typeface="Georgia"/>
              </a:rPr>
              <a:t>, without any underlying servers or logic to manage.</a:t>
            </a:r>
            <a:endParaRPr sz="700">
              <a:solidFill>
                <a:srgbClr val="292929"/>
              </a:solidFill>
              <a:highlight>
                <a:srgbClr val="FFFFFF"/>
              </a:highlight>
              <a:latin typeface="Georgia"/>
              <a:ea typeface="Georgia"/>
              <a:cs typeface="Georgia"/>
              <a:sym typeface="Georgia"/>
            </a:endParaRPr>
          </a:p>
          <a:p>
            <a:pPr indent="-273050" lvl="0" marL="749300" rtl="0" algn="just">
              <a:lnSpc>
                <a:spcPct val="100000"/>
              </a:lnSpc>
              <a:spcBef>
                <a:spcPts val="0"/>
              </a:spcBef>
              <a:spcAft>
                <a:spcPts val="0"/>
              </a:spcAft>
              <a:buClr>
                <a:srgbClr val="292929"/>
              </a:buClr>
              <a:buSzPts val="700"/>
              <a:buFont typeface="Georgia"/>
              <a:buChar char="●"/>
            </a:pPr>
            <a:r>
              <a:rPr lang="en" sz="700">
                <a:solidFill>
                  <a:srgbClr val="292929"/>
                </a:solidFill>
                <a:highlight>
                  <a:srgbClr val="FFFFFF"/>
                </a:highlight>
                <a:latin typeface="Georgia"/>
                <a:ea typeface="Georgia"/>
                <a:cs typeface="Georgia"/>
                <a:sym typeface="Georgia"/>
              </a:rPr>
              <a:t>Lambda has a </a:t>
            </a:r>
            <a:r>
              <a:rPr b="1" lang="en" sz="700">
                <a:solidFill>
                  <a:srgbClr val="292929"/>
                </a:solidFill>
                <a:highlight>
                  <a:srgbClr val="FFFFFF"/>
                </a:highlight>
                <a:latin typeface="Georgia"/>
                <a:ea typeface="Georgia"/>
                <a:cs typeface="Georgia"/>
                <a:sym typeface="Georgia"/>
              </a:rPr>
              <a:t>rich developer ecosystem</a:t>
            </a:r>
            <a:r>
              <a:rPr lang="en" sz="700">
                <a:solidFill>
                  <a:srgbClr val="292929"/>
                </a:solidFill>
                <a:highlight>
                  <a:srgbClr val="FFFFFF"/>
                </a:highlight>
                <a:latin typeface="Georgia"/>
                <a:ea typeface="Georgia"/>
                <a:cs typeface="Georgia"/>
                <a:sym typeface="Georgia"/>
              </a:rPr>
              <a:t> (both open-source and SaaS) for monitoring, logging, and testing serverless applications, such as </a:t>
            </a:r>
            <a:r>
              <a:rPr lang="en" sz="700">
                <a:solidFill>
                  <a:schemeClr val="hlink"/>
                </a:solidFill>
                <a:highlight>
                  <a:srgbClr val="FFFFFF"/>
                </a:highlight>
                <a:uFill>
                  <a:noFill/>
                </a:uFill>
                <a:latin typeface="Georgia"/>
                <a:ea typeface="Georgia"/>
                <a:cs typeface="Georgia"/>
                <a:sym typeface="Georgia"/>
                <a:hlinkClick r:id="rId6"/>
              </a:rPr>
              <a:t>Serverless</a:t>
            </a:r>
            <a:r>
              <a:rPr lang="en" sz="700">
                <a:solidFill>
                  <a:srgbClr val="292929"/>
                </a:solidFill>
                <a:highlight>
                  <a:srgbClr val="FFFFFF"/>
                </a:highlight>
                <a:latin typeface="Georgia"/>
                <a:ea typeface="Georgia"/>
                <a:cs typeface="Georgia"/>
                <a:sym typeface="Georgia"/>
              </a:rPr>
              <a:t>. With SageMaker, you’re relying on AWS-specific resources such as the </a:t>
            </a:r>
            <a:r>
              <a:rPr lang="en" sz="700">
                <a:solidFill>
                  <a:schemeClr val="hlink"/>
                </a:solidFill>
                <a:highlight>
                  <a:srgbClr val="FFFFFF"/>
                </a:highlight>
                <a:uFill>
                  <a:noFill/>
                </a:uFill>
                <a:latin typeface="Georgia"/>
                <a:ea typeface="Georgia"/>
                <a:cs typeface="Georgia"/>
                <a:sym typeface="Georgia"/>
                <a:hlinkClick r:id="rId7"/>
              </a:rPr>
              <a:t>SageMaker-compatible containers</a:t>
            </a:r>
            <a:r>
              <a:rPr lang="en" sz="700">
                <a:solidFill>
                  <a:srgbClr val="292929"/>
                </a:solidFill>
                <a:highlight>
                  <a:srgbClr val="FFFFFF"/>
                </a:highlight>
                <a:latin typeface="Georgia"/>
                <a:ea typeface="Georgia"/>
                <a:cs typeface="Georgia"/>
                <a:sym typeface="Georgia"/>
              </a:rPr>
              <a:t> and </a:t>
            </a:r>
            <a:r>
              <a:rPr lang="en" sz="700">
                <a:solidFill>
                  <a:schemeClr val="hlink"/>
                </a:solidFill>
                <a:highlight>
                  <a:srgbClr val="FFFFFF"/>
                </a:highlight>
                <a:uFill>
                  <a:noFill/>
                </a:uFill>
                <a:latin typeface="Georgia"/>
                <a:ea typeface="Georgia"/>
                <a:cs typeface="Georgia"/>
                <a:sym typeface="Georgia"/>
                <a:hlinkClick r:id="rId8"/>
              </a:rPr>
              <a:t>SageMaker Python SDK</a:t>
            </a:r>
            <a:r>
              <a:rPr lang="en" sz="700">
                <a:solidFill>
                  <a:srgbClr val="292929"/>
                </a:solidFill>
                <a:highlight>
                  <a:srgbClr val="FFFFFF"/>
                </a:highlight>
                <a:latin typeface="Georgia"/>
                <a:ea typeface="Georgia"/>
                <a:cs typeface="Georgia"/>
                <a:sym typeface="Georgia"/>
              </a:rPr>
              <a:t> for tooling.</a:t>
            </a:r>
            <a:endParaRPr sz="700">
              <a:solidFill>
                <a:srgbClr val="292929"/>
              </a:solidFill>
              <a:highlight>
                <a:srgbClr val="FFFFFF"/>
              </a:highlight>
              <a:latin typeface="Georgia"/>
              <a:ea typeface="Georgia"/>
              <a:cs typeface="Georgia"/>
              <a:sym typeface="Georgia"/>
            </a:endParaRPr>
          </a:p>
        </p:txBody>
      </p:sp>
      <p:cxnSp>
        <p:nvCxnSpPr>
          <p:cNvPr id="1846" name="Google Shape;1846;p172"/>
          <p:cNvCxnSpPr/>
          <p:nvPr/>
        </p:nvCxnSpPr>
        <p:spPr>
          <a:xfrm>
            <a:off x="2745675" y="1909375"/>
            <a:ext cx="258900" cy="125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73"/>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852" name="Google Shape;1852;p173"/>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a:t>
            </a:r>
            <a:endParaRPr/>
          </a:p>
        </p:txBody>
      </p:sp>
      <p:sp>
        <p:nvSpPr>
          <p:cNvPr id="1853" name="Google Shape;1853;p173"/>
          <p:cNvSpPr txBox="1"/>
          <p:nvPr/>
        </p:nvSpPr>
        <p:spPr>
          <a:xfrm>
            <a:off x="886225" y="111400"/>
            <a:ext cx="6347400" cy="4617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1000"/>
              </a:spcAft>
              <a:buNone/>
            </a:pPr>
            <a:r>
              <a:rPr lang="en" sz="2400">
                <a:solidFill>
                  <a:schemeClr val="dk1"/>
                </a:solidFill>
                <a:latin typeface="Arimo"/>
                <a:ea typeface="Arimo"/>
                <a:cs typeface="Arimo"/>
                <a:sym typeface="Arimo"/>
              </a:rPr>
              <a:t>Face authentication</a:t>
            </a:r>
            <a:endParaRPr sz="700"/>
          </a:p>
        </p:txBody>
      </p:sp>
      <p:sp>
        <p:nvSpPr>
          <p:cNvPr id="1854" name="Google Shape;1854;p173"/>
          <p:cNvSpPr txBox="1"/>
          <p:nvPr/>
        </p:nvSpPr>
        <p:spPr>
          <a:xfrm>
            <a:off x="265175" y="547650"/>
            <a:ext cx="36252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u="sng">
                <a:latin typeface="Arimo"/>
                <a:ea typeface="Arimo"/>
                <a:cs typeface="Arimo"/>
                <a:sym typeface="Arimo"/>
              </a:rPr>
              <a:t>Average brightness</a:t>
            </a:r>
            <a:endParaRPr b="1" sz="1200" u="sng">
              <a:latin typeface="Arimo"/>
              <a:ea typeface="Arimo"/>
              <a:cs typeface="Arimo"/>
              <a:sym typeface="Arimo"/>
            </a:endParaRPr>
          </a:p>
          <a:p>
            <a:pPr indent="0" lvl="0" marL="0" marR="0" rtl="0" algn="l">
              <a:lnSpc>
                <a:spcPct val="100000"/>
              </a:lnSpc>
              <a:spcBef>
                <a:spcPts val="0"/>
              </a:spcBef>
              <a:spcAft>
                <a:spcPts val="0"/>
              </a:spcAft>
              <a:buNone/>
            </a:pPr>
            <a:r>
              <a:t/>
            </a:r>
            <a:endParaRPr sz="1200">
              <a:latin typeface="Arimo"/>
              <a:ea typeface="Arimo"/>
              <a:cs typeface="Arimo"/>
              <a:sym typeface="Arimo"/>
            </a:endParaRPr>
          </a:p>
        </p:txBody>
      </p:sp>
      <p:pic>
        <p:nvPicPr>
          <p:cNvPr id="1855" name="Google Shape;1855;p173"/>
          <p:cNvPicPr preferRelativeResize="0"/>
          <p:nvPr/>
        </p:nvPicPr>
        <p:blipFill>
          <a:blip r:embed="rId3">
            <a:alphaModFix/>
          </a:blip>
          <a:stretch>
            <a:fillRect/>
          </a:stretch>
        </p:blipFill>
        <p:spPr>
          <a:xfrm>
            <a:off x="5524500" y="878249"/>
            <a:ext cx="2256651" cy="2559415"/>
          </a:xfrm>
          <a:prstGeom prst="rect">
            <a:avLst/>
          </a:prstGeom>
          <a:noFill/>
          <a:ln>
            <a:noFill/>
          </a:ln>
        </p:spPr>
      </p:pic>
      <p:sp>
        <p:nvSpPr>
          <p:cNvPr id="1856" name="Google Shape;1856;p173"/>
          <p:cNvSpPr txBox="1"/>
          <p:nvPr/>
        </p:nvSpPr>
        <p:spPr>
          <a:xfrm>
            <a:off x="5069725" y="3795675"/>
            <a:ext cx="31662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t>The Rec. 601 standard, also known as CCIR 601 or ITU-R BT.601, is a standard for standard-definition television (SDTV). It defines the coefficients for converting RGB values into the Y'CbCr color space.</a:t>
            </a:r>
            <a:endParaRPr sz="1100"/>
          </a:p>
        </p:txBody>
      </p:sp>
      <p:sp>
        <p:nvSpPr>
          <p:cNvPr id="1857" name="Google Shape;1857;p173"/>
          <p:cNvSpPr txBox="1"/>
          <p:nvPr/>
        </p:nvSpPr>
        <p:spPr>
          <a:xfrm>
            <a:off x="4687825" y="547650"/>
            <a:ext cx="36252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u="sng">
                <a:latin typeface="Arimo"/>
                <a:ea typeface="Arimo"/>
                <a:cs typeface="Arimo"/>
                <a:sym typeface="Arimo"/>
              </a:rPr>
              <a:t>Perceived brightness (luminance rec 601)</a:t>
            </a:r>
            <a:endParaRPr b="1" sz="1200" u="sng">
              <a:latin typeface="Arimo"/>
              <a:ea typeface="Arimo"/>
              <a:cs typeface="Arimo"/>
              <a:sym typeface="Arimo"/>
            </a:endParaRPr>
          </a:p>
          <a:p>
            <a:pPr indent="0" lvl="0" marL="0" marR="0" rtl="0" algn="l">
              <a:lnSpc>
                <a:spcPct val="100000"/>
              </a:lnSpc>
              <a:spcBef>
                <a:spcPts val="0"/>
              </a:spcBef>
              <a:spcAft>
                <a:spcPts val="0"/>
              </a:spcAft>
              <a:buNone/>
            </a:pPr>
            <a:r>
              <a:t/>
            </a:r>
            <a:endParaRPr sz="1200">
              <a:latin typeface="Arimo"/>
              <a:ea typeface="Arimo"/>
              <a:cs typeface="Arimo"/>
              <a:sym typeface="Arimo"/>
            </a:endParaRPr>
          </a:p>
        </p:txBody>
      </p:sp>
      <p:pic>
        <p:nvPicPr>
          <p:cNvPr descr="brigthness = \frac{1}{n}\sum_{n=1}^{pixels} \sqrt{1/3*\sum_{n=1}^{3} x^{i}}" id="1858" name="Google Shape;1858;p173"/>
          <p:cNvPicPr preferRelativeResize="0"/>
          <p:nvPr/>
        </p:nvPicPr>
        <p:blipFill>
          <a:blip r:embed="rId4">
            <a:alphaModFix/>
          </a:blip>
          <a:stretch>
            <a:fillRect/>
          </a:stretch>
        </p:blipFill>
        <p:spPr>
          <a:xfrm>
            <a:off x="1495325" y="3400890"/>
            <a:ext cx="1959980" cy="473800"/>
          </a:xfrm>
          <a:prstGeom prst="rect">
            <a:avLst/>
          </a:prstGeom>
          <a:noFill/>
          <a:ln>
            <a:noFill/>
          </a:ln>
        </p:spPr>
      </p:pic>
      <p:pic>
        <p:nvPicPr>
          <p:cNvPr descr="Y' = 0.299*R' + 0.587*G' + 0.114*B'" id="1859" name="Google Shape;1859;p173"/>
          <p:cNvPicPr preferRelativeResize="0"/>
          <p:nvPr/>
        </p:nvPicPr>
        <p:blipFill>
          <a:blip r:embed="rId5">
            <a:alphaModFix/>
          </a:blip>
          <a:stretch>
            <a:fillRect/>
          </a:stretch>
        </p:blipFill>
        <p:spPr>
          <a:xfrm>
            <a:off x="5166925" y="3566350"/>
            <a:ext cx="2971800" cy="142875"/>
          </a:xfrm>
          <a:prstGeom prst="rect">
            <a:avLst/>
          </a:prstGeom>
          <a:noFill/>
          <a:ln>
            <a:noFill/>
          </a:ln>
        </p:spPr>
      </p:pic>
      <p:sp>
        <p:nvSpPr>
          <p:cNvPr id="1860" name="Google Shape;1860;p173"/>
          <p:cNvSpPr txBox="1"/>
          <p:nvPr/>
        </p:nvSpPr>
        <p:spPr>
          <a:xfrm>
            <a:off x="1080500" y="3965025"/>
            <a:ext cx="319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 average pixel intensity in an image can be computed by averaging the values of all the pixels in the image.</a:t>
            </a:r>
            <a:endParaRPr/>
          </a:p>
        </p:txBody>
      </p:sp>
      <p:pic>
        <p:nvPicPr>
          <p:cNvPr id="1861" name="Google Shape;1861;p173"/>
          <p:cNvPicPr preferRelativeResize="0"/>
          <p:nvPr/>
        </p:nvPicPr>
        <p:blipFill>
          <a:blip r:embed="rId6">
            <a:alphaModFix/>
          </a:blip>
          <a:stretch>
            <a:fillRect/>
          </a:stretch>
        </p:blipFill>
        <p:spPr>
          <a:xfrm>
            <a:off x="1241825" y="1224600"/>
            <a:ext cx="2466975" cy="185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74"/>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1400"/>
          </a:p>
        </p:txBody>
      </p:sp>
      <p:sp>
        <p:nvSpPr>
          <p:cNvPr id="1867" name="Google Shape;1867;p174"/>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a:t>
            </a:r>
            <a:endParaRPr/>
          </a:p>
        </p:txBody>
      </p:sp>
      <p:sp>
        <p:nvSpPr>
          <p:cNvPr id="1868" name="Google Shape;1868;p174"/>
          <p:cNvSpPr txBox="1"/>
          <p:nvPr/>
        </p:nvSpPr>
        <p:spPr>
          <a:xfrm>
            <a:off x="886225" y="111400"/>
            <a:ext cx="6347400" cy="4617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1000"/>
              </a:spcAft>
              <a:buNone/>
            </a:pPr>
            <a:r>
              <a:rPr lang="en" sz="2400">
                <a:solidFill>
                  <a:schemeClr val="dk1"/>
                </a:solidFill>
                <a:latin typeface="Arimo"/>
                <a:ea typeface="Arimo"/>
                <a:cs typeface="Arimo"/>
                <a:sym typeface="Arimo"/>
              </a:rPr>
              <a:t>Liveness check - Possible improvements</a:t>
            </a:r>
            <a:endParaRPr sz="700"/>
          </a:p>
        </p:txBody>
      </p:sp>
      <p:pic>
        <p:nvPicPr>
          <p:cNvPr id="1869" name="Google Shape;1869;p174"/>
          <p:cNvPicPr preferRelativeResize="0"/>
          <p:nvPr/>
        </p:nvPicPr>
        <p:blipFill rotWithShape="1">
          <a:blip r:embed="rId3">
            <a:alphaModFix/>
          </a:blip>
          <a:srcRect b="0" l="17885" r="68222" t="9869"/>
          <a:stretch/>
        </p:blipFill>
        <p:spPr>
          <a:xfrm>
            <a:off x="757247" y="779974"/>
            <a:ext cx="1819577" cy="1932750"/>
          </a:xfrm>
          <a:prstGeom prst="rect">
            <a:avLst/>
          </a:prstGeom>
          <a:noFill/>
          <a:ln>
            <a:noFill/>
          </a:ln>
        </p:spPr>
      </p:pic>
      <p:pic>
        <p:nvPicPr>
          <p:cNvPr id="1870" name="Google Shape;1870;p174"/>
          <p:cNvPicPr preferRelativeResize="0"/>
          <p:nvPr/>
        </p:nvPicPr>
        <p:blipFill rotWithShape="1">
          <a:blip r:embed="rId3">
            <a:alphaModFix/>
          </a:blip>
          <a:srcRect b="0" l="17885" r="68222" t="9869"/>
          <a:stretch/>
        </p:blipFill>
        <p:spPr>
          <a:xfrm>
            <a:off x="3549956" y="779974"/>
            <a:ext cx="1819577" cy="1932750"/>
          </a:xfrm>
          <a:prstGeom prst="rect">
            <a:avLst/>
          </a:prstGeom>
          <a:noFill/>
          <a:ln>
            <a:noFill/>
          </a:ln>
        </p:spPr>
      </p:pic>
      <p:pic>
        <p:nvPicPr>
          <p:cNvPr id="1871" name="Google Shape;1871;p174"/>
          <p:cNvPicPr preferRelativeResize="0"/>
          <p:nvPr/>
        </p:nvPicPr>
        <p:blipFill rotWithShape="1">
          <a:blip r:embed="rId3">
            <a:alphaModFix/>
          </a:blip>
          <a:srcRect b="0" l="17885" r="68222" t="9869"/>
          <a:stretch/>
        </p:blipFill>
        <p:spPr>
          <a:xfrm>
            <a:off x="6179442" y="779974"/>
            <a:ext cx="1819577" cy="1932750"/>
          </a:xfrm>
          <a:prstGeom prst="rect">
            <a:avLst/>
          </a:prstGeom>
          <a:noFill/>
          <a:ln>
            <a:noFill/>
          </a:ln>
        </p:spPr>
      </p:pic>
      <p:cxnSp>
        <p:nvCxnSpPr>
          <p:cNvPr id="1872" name="Google Shape;1872;p174"/>
          <p:cNvCxnSpPr>
            <a:stCxn id="1870" idx="1"/>
            <a:endCxn id="1869" idx="3"/>
          </p:cNvCxnSpPr>
          <p:nvPr/>
        </p:nvCxnSpPr>
        <p:spPr>
          <a:xfrm rot="10800000">
            <a:off x="2576756" y="1746349"/>
            <a:ext cx="973200" cy="0"/>
          </a:xfrm>
          <a:prstGeom prst="straightConnector1">
            <a:avLst/>
          </a:prstGeom>
          <a:noFill/>
          <a:ln cap="flat" cmpd="sng" w="9525">
            <a:solidFill>
              <a:srgbClr val="000000"/>
            </a:solidFill>
            <a:prstDash val="solid"/>
            <a:round/>
            <a:headEnd len="med" w="med" type="stealth"/>
            <a:tailEnd len="med" w="med" type="none"/>
          </a:ln>
        </p:spPr>
      </p:cxnSp>
      <p:cxnSp>
        <p:nvCxnSpPr>
          <p:cNvPr id="1873" name="Google Shape;1873;p174"/>
          <p:cNvCxnSpPr>
            <a:stCxn id="1871" idx="1"/>
            <a:endCxn id="1870" idx="3"/>
          </p:cNvCxnSpPr>
          <p:nvPr/>
        </p:nvCxnSpPr>
        <p:spPr>
          <a:xfrm rot="10800000">
            <a:off x="5369442" y="1746349"/>
            <a:ext cx="810000" cy="0"/>
          </a:xfrm>
          <a:prstGeom prst="straightConnector1">
            <a:avLst/>
          </a:prstGeom>
          <a:noFill/>
          <a:ln cap="flat" cmpd="sng" w="9525">
            <a:solidFill>
              <a:srgbClr val="000000"/>
            </a:solidFill>
            <a:prstDash val="solid"/>
            <a:round/>
            <a:headEnd len="med" w="med" type="stealth"/>
            <a:tailEnd len="med" w="med" type="none"/>
          </a:ln>
        </p:spPr>
      </p:cxnSp>
      <p:sp>
        <p:nvSpPr>
          <p:cNvPr id="1874" name="Google Shape;1874;p174"/>
          <p:cNvSpPr txBox="1"/>
          <p:nvPr/>
        </p:nvSpPr>
        <p:spPr>
          <a:xfrm>
            <a:off x="670625" y="2636525"/>
            <a:ext cx="784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mo"/>
                <a:ea typeface="Arimo"/>
                <a:cs typeface="Arimo"/>
                <a:sym typeface="Arimo"/>
              </a:rPr>
              <a:t>Optical flow analysis to track keypoints in successive images and see some relevant patterns using harmonic analysis of x and y motions of these keypoints.</a:t>
            </a:r>
            <a:endParaRPr>
              <a:latin typeface="Arimo"/>
              <a:ea typeface="Arimo"/>
              <a:cs typeface="Arimo"/>
              <a:sym typeface="Arimo"/>
            </a:endParaRPr>
          </a:p>
        </p:txBody>
      </p:sp>
      <p:pic>
        <p:nvPicPr>
          <p:cNvPr id="1875" name="Google Shape;1875;p174"/>
          <p:cNvPicPr preferRelativeResize="0"/>
          <p:nvPr/>
        </p:nvPicPr>
        <p:blipFill>
          <a:blip r:embed="rId4">
            <a:alphaModFix/>
          </a:blip>
          <a:stretch>
            <a:fillRect/>
          </a:stretch>
        </p:blipFill>
        <p:spPr>
          <a:xfrm>
            <a:off x="749798" y="3277850"/>
            <a:ext cx="3594875" cy="1595900"/>
          </a:xfrm>
          <a:prstGeom prst="rect">
            <a:avLst/>
          </a:prstGeom>
          <a:noFill/>
          <a:ln>
            <a:noFill/>
          </a:ln>
        </p:spPr>
      </p:pic>
      <p:sp>
        <p:nvSpPr>
          <p:cNvPr id="1876" name="Google Shape;1876;p174"/>
          <p:cNvSpPr txBox="1"/>
          <p:nvPr/>
        </p:nvSpPr>
        <p:spPr>
          <a:xfrm>
            <a:off x="4512200" y="3719300"/>
            <a:ext cx="436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rimo"/>
                <a:ea typeface="Arimo"/>
                <a:cs typeface="Arimo"/>
                <a:sym typeface="Arimo"/>
              </a:rPr>
              <a:t>Source:</a:t>
            </a:r>
            <a:endParaRPr sz="1200">
              <a:latin typeface="Arimo"/>
              <a:ea typeface="Arimo"/>
              <a:cs typeface="Arimo"/>
              <a:sym typeface="Arimo"/>
            </a:endParaRPr>
          </a:p>
          <a:p>
            <a:pPr indent="0" lvl="0" marL="0" rtl="0" algn="l">
              <a:spcBef>
                <a:spcPts val="0"/>
              </a:spcBef>
              <a:spcAft>
                <a:spcPts val="0"/>
              </a:spcAft>
              <a:buNone/>
            </a:pPr>
            <a:r>
              <a:rPr lang="en" sz="1200">
                <a:latin typeface="Arimo"/>
                <a:ea typeface="Arimo"/>
                <a:cs typeface="Arimo"/>
                <a:sym typeface="Arimo"/>
              </a:rPr>
              <a:t>https://docs.opencv.org/3.4/d4/dee/tutorial_optical_flow.html</a:t>
            </a:r>
            <a:endParaRPr sz="1200">
              <a:latin typeface="Arimo"/>
              <a:ea typeface="Arimo"/>
              <a:cs typeface="Arimo"/>
              <a:sym typeface="Arim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pic>
        <p:nvPicPr>
          <p:cNvPr id="1881" name="Google Shape;1881;p175"/>
          <p:cNvPicPr preferRelativeResize="0"/>
          <p:nvPr/>
        </p:nvPicPr>
        <p:blipFill rotWithShape="1">
          <a:blip r:embed="rId3">
            <a:alphaModFix/>
          </a:blip>
          <a:srcRect b="0" l="0" r="59265" t="10490"/>
          <a:stretch/>
        </p:blipFill>
        <p:spPr>
          <a:xfrm>
            <a:off x="1683675" y="2002050"/>
            <a:ext cx="1706551" cy="2360500"/>
          </a:xfrm>
          <a:prstGeom prst="rect">
            <a:avLst/>
          </a:prstGeom>
          <a:noFill/>
          <a:ln>
            <a:noFill/>
          </a:ln>
        </p:spPr>
      </p:pic>
      <p:sp>
        <p:nvSpPr>
          <p:cNvPr id="1882" name="Google Shape;1882;p175"/>
          <p:cNvSpPr txBox="1"/>
          <p:nvPr/>
        </p:nvSpPr>
        <p:spPr>
          <a:xfrm>
            <a:off x="237875" y="688075"/>
            <a:ext cx="8439900" cy="383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 sz="1350">
                <a:highlight>
                  <a:srgbClr val="FFFFFF"/>
                </a:highlight>
              </a:rPr>
              <a:t>First approach aims to use </a:t>
            </a:r>
            <a:r>
              <a:rPr b="1" lang="en" sz="1350">
                <a:solidFill>
                  <a:srgbClr val="FF0000"/>
                </a:solidFill>
                <a:highlight>
                  <a:srgbClr val="FFFFFF"/>
                </a:highlight>
              </a:rPr>
              <a:t>clustering algorithms</a:t>
            </a:r>
            <a:r>
              <a:rPr lang="en" sz="1350">
                <a:solidFill>
                  <a:schemeClr val="dk1"/>
                </a:solidFill>
                <a:highlight>
                  <a:srgbClr val="FFFFFF"/>
                </a:highlight>
              </a:rPr>
              <a:t> </a:t>
            </a:r>
            <a:r>
              <a:rPr lang="en" sz="1350">
                <a:highlight>
                  <a:srgbClr val="FFFFFF"/>
                </a:highlight>
              </a:rPr>
              <a:t>to propose house to users via </a:t>
            </a:r>
            <a:r>
              <a:rPr b="1" lang="en" sz="1350">
                <a:solidFill>
                  <a:srgbClr val="FF0000"/>
                </a:solidFill>
                <a:highlight>
                  <a:srgbClr val="FFFFFF"/>
                </a:highlight>
              </a:rPr>
              <a:t>collaborative filtering</a:t>
            </a:r>
            <a:r>
              <a:rPr lang="en" sz="1350">
                <a:highlight>
                  <a:srgbClr val="FFFFFF"/>
                </a:highlight>
              </a:rPr>
              <a:t>.</a:t>
            </a:r>
            <a:endParaRPr sz="1350">
              <a:highlight>
                <a:srgbClr val="FFFFFF"/>
              </a:highlight>
            </a:endParaRPr>
          </a:p>
        </p:txBody>
      </p:sp>
      <p:sp>
        <p:nvSpPr>
          <p:cNvPr id="1883" name="Google Shape;1883;p175"/>
          <p:cNvSpPr txBox="1"/>
          <p:nvPr>
            <p:ph idx="12" type="sldNum"/>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p>
            <a:pPr indent="0" lvl="0" marL="0" rtl="0" algn="r">
              <a:lnSpc>
                <a:spcPct val="100000"/>
              </a:lnSpc>
              <a:spcBef>
                <a:spcPts val="0"/>
              </a:spcBef>
              <a:spcAft>
                <a:spcPts val="0"/>
              </a:spcAft>
              <a:buSzPts val="1200"/>
              <a:buNone/>
            </a:pPr>
            <a:fld id="{00000000-1234-1234-1234-123412341234}" type="slidenum">
              <a:rPr lang="en" sz="1200"/>
              <a:t>‹#›</a:t>
            </a:fld>
            <a:endParaRPr sz="1200"/>
          </a:p>
        </p:txBody>
      </p:sp>
      <p:sp>
        <p:nvSpPr>
          <p:cNvPr id="1884" name="Google Shape;1884;p175"/>
          <p:cNvSpPr txBox="1"/>
          <p:nvPr/>
        </p:nvSpPr>
        <p:spPr>
          <a:xfrm>
            <a:off x="237875" y="383700"/>
            <a:ext cx="8465700" cy="307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lang="en" sz="1500"/>
              <a:t>I.1 - Collaborative filtering via clustering</a:t>
            </a:r>
            <a:endParaRPr b="1" i="0" sz="1500" u="none" cap="none" strike="noStrike">
              <a:solidFill>
                <a:srgbClr val="000000"/>
              </a:solidFill>
            </a:endParaRPr>
          </a:p>
        </p:txBody>
      </p:sp>
      <p:cxnSp>
        <p:nvCxnSpPr>
          <p:cNvPr id="1885" name="Google Shape;1885;p175"/>
          <p:cNvCxnSpPr/>
          <p:nvPr/>
        </p:nvCxnSpPr>
        <p:spPr>
          <a:xfrm>
            <a:off x="302672" y="4759832"/>
            <a:ext cx="8465700" cy="0"/>
          </a:xfrm>
          <a:prstGeom prst="straightConnector1">
            <a:avLst/>
          </a:prstGeom>
          <a:noFill/>
          <a:ln cap="flat" cmpd="sng" w="19050">
            <a:solidFill>
              <a:schemeClr val="dk1"/>
            </a:solidFill>
            <a:prstDash val="solid"/>
            <a:round/>
            <a:headEnd len="sm" w="sm" type="none"/>
            <a:tailEnd len="sm" w="sm" type="none"/>
          </a:ln>
        </p:spPr>
      </p:cxnSp>
      <p:pic>
        <p:nvPicPr>
          <p:cNvPr descr="Image result for monstarlab" id="1886" name="Google Shape;1886;p175"/>
          <p:cNvPicPr preferRelativeResize="0"/>
          <p:nvPr/>
        </p:nvPicPr>
        <p:blipFill rotWithShape="1">
          <a:blip r:embed="rId4">
            <a:alphaModFix/>
          </a:blip>
          <a:srcRect b="0" l="0" r="0" t="0"/>
          <a:stretch/>
        </p:blipFill>
        <p:spPr>
          <a:xfrm>
            <a:off x="31387" y="4813452"/>
            <a:ext cx="1509158" cy="264173"/>
          </a:xfrm>
          <a:prstGeom prst="rect">
            <a:avLst/>
          </a:prstGeom>
          <a:noFill/>
          <a:ln>
            <a:noFill/>
          </a:ln>
        </p:spPr>
      </p:pic>
      <p:cxnSp>
        <p:nvCxnSpPr>
          <p:cNvPr id="1887" name="Google Shape;1887;p175"/>
          <p:cNvCxnSpPr/>
          <p:nvPr/>
        </p:nvCxnSpPr>
        <p:spPr>
          <a:xfrm>
            <a:off x="237823" y="378254"/>
            <a:ext cx="8465700" cy="0"/>
          </a:xfrm>
          <a:prstGeom prst="straightConnector1">
            <a:avLst/>
          </a:prstGeom>
          <a:noFill/>
          <a:ln cap="flat" cmpd="sng" w="19050">
            <a:solidFill>
              <a:schemeClr val="dk1"/>
            </a:solidFill>
            <a:prstDash val="solid"/>
            <a:round/>
            <a:headEnd len="sm" w="sm" type="none"/>
            <a:tailEnd len="sm" w="sm" type="none"/>
          </a:ln>
        </p:spPr>
      </p:cxnSp>
      <p:sp>
        <p:nvSpPr>
          <p:cNvPr id="1888" name="Google Shape;1888;p175"/>
          <p:cNvSpPr txBox="1"/>
          <p:nvPr/>
        </p:nvSpPr>
        <p:spPr>
          <a:xfrm>
            <a:off x="237822" y="0"/>
            <a:ext cx="8906100" cy="38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800">
                <a:solidFill>
                  <a:schemeClr val="dk1"/>
                </a:solidFill>
              </a:rPr>
              <a:t>Project: Real-estate recommendation system </a:t>
            </a:r>
            <a:endParaRPr/>
          </a:p>
        </p:txBody>
      </p:sp>
      <p:sp>
        <p:nvSpPr>
          <p:cNvPr id="1889" name="Google Shape;1889;p175"/>
          <p:cNvSpPr txBox="1"/>
          <p:nvPr/>
        </p:nvSpPr>
        <p:spPr>
          <a:xfrm>
            <a:off x="237825" y="1083150"/>
            <a:ext cx="4074600" cy="1147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 sz="1150" u="sng">
                <a:highlight>
                  <a:srgbClr val="FFFFFF"/>
                </a:highlight>
              </a:rPr>
              <a:t>Definition</a:t>
            </a:r>
            <a:r>
              <a:rPr lang="en" sz="1150">
                <a:highlight>
                  <a:srgbClr val="FFFFFF"/>
                </a:highlight>
              </a:rPr>
              <a:t>:</a:t>
            </a:r>
            <a:endParaRPr sz="1150">
              <a:highlight>
                <a:srgbClr val="FFFFFF"/>
              </a:highlight>
            </a:endParaRPr>
          </a:p>
          <a:p>
            <a:pPr indent="-301625" lvl="0" marL="457200" marR="0" rtl="0" algn="just">
              <a:lnSpc>
                <a:spcPct val="100000"/>
              </a:lnSpc>
              <a:spcBef>
                <a:spcPts val="0"/>
              </a:spcBef>
              <a:spcAft>
                <a:spcPts val="0"/>
              </a:spcAft>
              <a:buSzPts val="1150"/>
              <a:buChar char="●"/>
            </a:pPr>
            <a:r>
              <a:rPr lang="en" sz="1150">
                <a:highlight>
                  <a:srgbClr val="FFFFFF"/>
                </a:highlight>
              </a:rPr>
              <a:t>Collaborative filtering algorithms aim to analyze information about users with similar tastes to recommend a known liked product by one user to another similar user.</a:t>
            </a:r>
            <a:endParaRPr sz="1150">
              <a:highlight>
                <a:srgbClr val="FFFFFF"/>
              </a:highlight>
            </a:endParaRPr>
          </a:p>
        </p:txBody>
      </p:sp>
      <p:sp>
        <p:nvSpPr>
          <p:cNvPr id="1890" name="Google Shape;1890;p175"/>
          <p:cNvSpPr txBox="1"/>
          <p:nvPr/>
        </p:nvSpPr>
        <p:spPr>
          <a:xfrm>
            <a:off x="4603175" y="1083150"/>
            <a:ext cx="4074600" cy="1147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 sz="1150" u="sng">
                <a:highlight>
                  <a:srgbClr val="FFFFFF"/>
                </a:highlight>
              </a:rPr>
              <a:t>Definition:</a:t>
            </a:r>
            <a:endParaRPr sz="1150" u="sng">
              <a:highlight>
                <a:srgbClr val="FFFFFF"/>
              </a:highlight>
            </a:endParaRPr>
          </a:p>
          <a:p>
            <a:pPr indent="-301625" lvl="0" marL="457200" marR="0" rtl="0" algn="just">
              <a:lnSpc>
                <a:spcPct val="100000"/>
              </a:lnSpc>
              <a:spcBef>
                <a:spcPts val="0"/>
              </a:spcBef>
              <a:spcAft>
                <a:spcPts val="0"/>
              </a:spcAft>
              <a:buSzPts val="1150"/>
              <a:buChar char="●"/>
            </a:pPr>
            <a:r>
              <a:rPr lang="en" sz="1150">
                <a:highlight>
                  <a:srgbClr val="FFFFFF"/>
                </a:highlight>
              </a:rPr>
              <a:t>Clustering is the task of dividing the population or data points into a number of groups such that data points in the same groups are more similar to other data points in the same group.</a:t>
            </a:r>
            <a:endParaRPr sz="1150">
              <a:highlight>
                <a:srgbClr val="FFFFFF"/>
              </a:highlight>
            </a:endParaRPr>
          </a:p>
        </p:txBody>
      </p:sp>
      <p:pic>
        <p:nvPicPr>
          <p:cNvPr id="1891" name="Google Shape;1891;p175"/>
          <p:cNvPicPr preferRelativeResize="0"/>
          <p:nvPr/>
        </p:nvPicPr>
        <p:blipFill>
          <a:blip r:embed="rId5">
            <a:alphaModFix/>
          </a:blip>
          <a:stretch>
            <a:fillRect/>
          </a:stretch>
        </p:blipFill>
        <p:spPr>
          <a:xfrm>
            <a:off x="5362438" y="2214025"/>
            <a:ext cx="2556075" cy="1897826"/>
          </a:xfrm>
          <a:prstGeom prst="rect">
            <a:avLst/>
          </a:prstGeom>
          <a:noFill/>
          <a:ln>
            <a:noFill/>
          </a:ln>
        </p:spPr>
      </p:pic>
      <p:sp>
        <p:nvSpPr>
          <p:cNvPr id="1892" name="Google Shape;1892;p175"/>
          <p:cNvSpPr txBox="1"/>
          <p:nvPr/>
        </p:nvSpPr>
        <p:spPr>
          <a:xfrm>
            <a:off x="302675" y="4338425"/>
            <a:ext cx="8465700" cy="383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lang="en" sz="1150">
                <a:solidFill>
                  <a:srgbClr val="FF0000"/>
                </a:solidFill>
                <a:highlight>
                  <a:srgbClr val="FFFFFF"/>
                </a:highlight>
              </a:rPr>
              <a:t>Clustering approach is used because of the number of users</a:t>
            </a:r>
            <a:r>
              <a:rPr lang="en" sz="1150">
                <a:highlight>
                  <a:srgbClr val="FFFFFF"/>
                </a:highlight>
              </a:rPr>
              <a:t>: one model for each user increases the complexity of the system and storage requirements.</a:t>
            </a:r>
            <a:endParaRPr sz="1150">
              <a:highlight>
                <a:srgbClr val="FFFFFF"/>
              </a:highlight>
            </a:endParaRPr>
          </a:p>
        </p:txBody>
      </p:sp>
      <p:sp>
        <p:nvSpPr>
          <p:cNvPr id="1893" name="Google Shape;1893;p175"/>
          <p:cNvSpPr/>
          <p:nvPr/>
        </p:nvSpPr>
        <p:spPr>
          <a:xfrm>
            <a:off x="2699521" y="4986235"/>
            <a:ext cx="108000" cy="108000"/>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4" name="Google Shape;1894;p175"/>
          <p:cNvSpPr/>
          <p:nvPr/>
        </p:nvSpPr>
        <p:spPr>
          <a:xfrm>
            <a:off x="290578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5" name="Google Shape;1895;p175"/>
          <p:cNvSpPr/>
          <p:nvPr/>
        </p:nvSpPr>
        <p:spPr>
          <a:xfrm>
            <a:off x="441629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6" name="Google Shape;1896;p175"/>
          <p:cNvSpPr/>
          <p:nvPr/>
        </p:nvSpPr>
        <p:spPr>
          <a:xfrm>
            <a:off x="4619688"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7" name="Google Shape;1897;p175"/>
          <p:cNvSpPr/>
          <p:nvPr/>
        </p:nvSpPr>
        <p:spPr>
          <a:xfrm>
            <a:off x="594094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8" name="Google Shape;1898;p175"/>
          <p:cNvSpPr/>
          <p:nvPr/>
        </p:nvSpPr>
        <p:spPr>
          <a:xfrm>
            <a:off x="6144338" y="4986235"/>
            <a:ext cx="108000" cy="1080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9" name="Google Shape;1899;p175"/>
          <p:cNvSpPr txBox="1"/>
          <p:nvPr/>
        </p:nvSpPr>
        <p:spPr>
          <a:xfrm>
            <a:off x="2046638" y="4797527"/>
            <a:ext cx="16200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I.1 - Collaborative filtering</a:t>
            </a:r>
            <a:endParaRPr/>
          </a:p>
        </p:txBody>
      </p:sp>
      <p:sp>
        <p:nvSpPr>
          <p:cNvPr id="1900" name="Google Shape;1900;p175"/>
          <p:cNvSpPr txBox="1"/>
          <p:nvPr/>
        </p:nvSpPr>
        <p:spPr>
          <a:xfrm>
            <a:off x="3666650" y="4797527"/>
            <a:ext cx="16200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I.2 - A/B testing</a:t>
            </a:r>
            <a:endParaRPr/>
          </a:p>
        </p:txBody>
      </p:sp>
      <p:sp>
        <p:nvSpPr>
          <p:cNvPr id="1901" name="Google Shape;1901;p175"/>
          <p:cNvSpPr txBox="1"/>
          <p:nvPr/>
        </p:nvSpPr>
        <p:spPr>
          <a:xfrm>
            <a:off x="5286650" y="4797527"/>
            <a:ext cx="16200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II - Use case</a:t>
            </a:r>
            <a:endParaRPr/>
          </a:p>
        </p:txBody>
      </p:sp>
      <p:sp>
        <p:nvSpPr>
          <p:cNvPr id="1902" name="Google Shape;1902;p175"/>
          <p:cNvSpPr txBox="1"/>
          <p:nvPr/>
        </p:nvSpPr>
        <p:spPr>
          <a:xfrm>
            <a:off x="6906650" y="4797527"/>
            <a:ext cx="16200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III - To be done</a:t>
            </a:r>
            <a:endParaRPr/>
          </a:p>
        </p:txBody>
      </p:sp>
      <p:sp>
        <p:nvSpPr>
          <p:cNvPr id="1903" name="Google Shape;1903;p175"/>
          <p:cNvSpPr/>
          <p:nvPr/>
        </p:nvSpPr>
        <p:spPr>
          <a:xfrm>
            <a:off x="756094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4" name="Google Shape;1904;p175"/>
          <p:cNvSpPr/>
          <p:nvPr/>
        </p:nvSpPr>
        <p:spPr>
          <a:xfrm>
            <a:off x="7764338" y="4986235"/>
            <a:ext cx="108000" cy="1080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76"/>
          <p:cNvSpPr txBox="1"/>
          <p:nvPr>
            <p:ph idx="1" type="subTitle"/>
          </p:nvPr>
        </p:nvSpPr>
        <p:spPr>
          <a:xfrm>
            <a:off x="269050" y="2690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a:t>
            </a:r>
            <a:endParaRPr/>
          </a:p>
        </p:txBody>
      </p:sp>
      <p:sp>
        <p:nvSpPr>
          <p:cNvPr id="1910" name="Google Shape;1910;p176"/>
          <p:cNvSpPr txBox="1"/>
          <p:nvPr/>
        </p:nvSpPr>
        <p:spPr>
          <a:xfrm>
            <a:off x="886225" y="111400"/>
            <a:ext cx="7874400" cy="4617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1000"/>
              </a:spcAft>
              <a:buNone/>
            </a:pPr>
            <a:r>
              <a:rPr lang="en" sz="2400">
                <a:solidFill>
                  <a:schemeClr val="dk1"/>
                </a:solidFill>
                <a:latin typeface="Arimo"/>
                <a:ea typeface="Arimo"/>
                <a:cs typeface="Arimo"/>
                <a:sym typeface="Arimo"/>
              </a:rPr>
              <a:t>Face recognition - Gamma correction - Initial test</a:t>
            </a:r>
            <a:endParaRPr sz="700"/>
          </a:p>
        </p:txBody>
      </p:sp>
      <p:sp>
        <p:nvSpPr>
          <p:cNvPr id="1911" name="Google Shape;1911;p176"/>
          <p:cNvSpPr txBox="1"/>
          <p:nvPr/>
        </p:nvSpPr>
        <p:spPr>
          <a:xfrm>
            <a:off x="346500" y="1446200"/>
            <a:ext cx="879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mo"/>
                <a:ea typeface="Arimo"/>
                <a:cs typeface="Arimo"/>
                <a:sym typeface="Arimo"/>
              </a:rPr>
              <a:t>1. Calculate brightness of to be compared images as the average of per-pixel euclidean norm.</a:t>
            </a:r>
            <a:endParaRPr>
              <a:latin typeface="Arimo"/>
              <a:ea typeface="Arimo"/>
              <a:cs typeface="Arimo"/>
              <a:sym typeface="Arimo"/>
            </a:endParaRPr>
          </a:p>
          <a:p>
            <a:pPr indent="0" lvl="0" marL="0" rtl="0" algn="l">
              <a:spcBef>
                <a:spcPts val="0"/>
              </a:spcBef>
              <a:spcAft>
                <a:spcPts val="0"/>
              </a:spcAft>
              <a:buNone/>
            </a:pPr>
            <a:r>
              <a:t/>
            </a:r>
            <a:endParaRPr>
              <a:latin typeface="Arimo"/>
              <a:ea typeface="Arimo"/>
              <a:cs typeface="Arimo"/>
              <a:sym typeface="Arimo"/>
            </a:endParaRPr>
          </a:p>
          <a:p>
            <a:pPr indent="0" lvl="0" marL="0" rtl="0" algn="l">
              <a:spcBef>
                <a:spcPts val="0"/>
              </a:spcBef>
              <a:spcAft>
                <a:spcPts val="0"/>
              </a:spcAft>
              <a:buNone/>
            </a:pPr>
            <a:r>
              <a:t/>
            </a:r>
            <a:endParaRPr>
              <a:latin typeface="Arimo"/>
              <a:ea typeface="Arimo"/>
              <a:cs typeface="Arimo"/>
              <a:sym typeface="Arimo"/>
            </a:endParaRPr>
          </a:p>
          <a:p>
            <a:pPr indent="0" lvl="0" marL="0" rtl="0" algn="l">
              <a:spcBef>
                <a:spcPts val="0"/>
              </a:spcBef>
              <a:spcAft>
                <a:spcPts val="0"/>
              </a:spcAft>
              <a:buNone/>
            </a:pPr>
            <a:r>
              <a:t/>
            </a:r>
            <a:endParaRPr>
              <a:latin typeface="Arimo"/>
              <a:ea typeface="Arimo"/>
              <a:cs typeface="Arimo"/>
              <a:sym typeface="Arimo"/>
            </a:endParaRPr>
          </a:p>
          <a:p>
            <a:pPr indent="0" lvl="0" marL="0" rtl="0" algn="l">
              <a:spcBef>
                <a:spcPts val="0"/>
              </a:spcBef>
              <a:spcAft>
                <a:spcPts val="0"/>
              </a:spcAft>
              <a:buNone/>
            </a:pPr>
            <a:r>
              <a:t/>
            </a:r>
            <a:endParaRPr>
              <a:latin typeface="Arimo"/>
              <a:ea typeface="Arimo"/>
              <a:cs typeface="Arimo"/>
              <a:sym typeface="Arimo"/>
            </a:endParaRPr>
          </a:p>
        </p:txBody>
      </p:sp>
      <p:pic>
        <p:nvPicPr>
          <p:cNvPr descr="brigthness = \frac{1}{n}\sum_{n=1}^{pixels} \sqrt{1/3*\sum_{n=1}^{3} x^{i}}" id="1912" name="Google Shape;1912;p176"/>
          <p:cNvPicPr preferRelativeResize="0"/>
          <p:nvPr/>
        </p:nvPicPr>
        <p:blipFill>
          <a:blip r:embed="rId3">
            <a:alphaModFix/>
          </a:blip>
          <a:stretch>
            <a:fillRect/>
          </a:stretch>
        </p:blipFill>
        <p:spPr>
          <a:xfrm>
            <a:off x="3069326" y="2228724"/>
            <a:ext cx="2671589" cy="645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77"/>
          <p:cNvSpPr txBox="1"/>
          <p:nvPr/>
        </p:nvSpPr>
        <p:spPr>
          <a:xfrm>
            <a:off x="302675" y="596325"/>
            <a:ext cx="4336500" cy="411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u="sng">
                <a:solidFill>
                  <a:schemeClr val="dk1"/>
                </a:solidFill>
              </a:rPr>
              <a:t>Model:</a:t>
            </a:r>
            <a:endParaRPr b="1">
              <a:solidFill>
                <a:schemeClr val="dk1"/>
              </a:solidFill>
            </a:endParaRPr>
          </a:p>
          <a:p>
            <a:pPr indent="0" lvl="0" marL="0" rtl="0" algn="just">
              <a:spcBef>
                <a:spcPts val="0"/>
              </a:spcBef>
              <a:spcAft>
                <a:spcPts val="0"/>
              </a:spcAft>
              <a:buNone/>
            </a:pPr>
            <a:r>
              <a:t/>
            </a:r>
            <a:endParaRPr sz="1150" u="sng">
              <a:solidFill>
                <a:schemeClr val="dk1"/>
              </a:solidFill>
              <a:highlight>
                <a:srgbClr val="FFFFFF"/>
              </a:highlight>
            </a:endParaRPr>
          </a:p>
          <a:p>
            <a:pPr indent="0" lvl="0" marL="0" rtl="0" algn="just">
              <a:spcBef>
                <a:spcPts val="0"/>
              </a:spcBef>
              <a:spcAft>
                <a:spcPts val="0"/>
              </a:spcAft>
              <a:buNone/>
            </a:pPr>
            <a:r>
              <a:rPr lang="en" sz="1150">
                <a:solidFill>
                  <a:schemeClr val="dk1"/>
                </a:solidFill>
                <a:highlight>
                  <a:srgbClr val="FFFFFF"/>
                </a:highlight>
              </a:rPr>
              <a:t>XGBOOST - Build a strong classifier from several weak classifiers in series. Proved to be the best performing regression framework for machine learning applications.</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rPr b="1" lang="en" u="sng">
                <a:solidFill>
                  <a:schemeClr val="dk1"/>
                </a:solidFill>
              </a:rPr>
              <a:t>Base model:</a:t>
            </a:r>
            <a:endParaRPr sz="1150" u="sng">
              <a:solidFill>
                <a:schemeClr val="dk1"/>
              </a:solidFill>
              <a:highlight>
                <a:srgbClr val="FFFFFF"/>
              </a:highlight>
            </a:endParaRPr>
          </a:p>
          <a:p>
            <a:pPr indent="0" lvl="0" marL="0" rtl="0" algn="just">
              <a:spcBef>
                <a:spcPts val="0"/>
              </a:spcBef>
              <a:spcAft>
                <a:spcPts val="0"/>
              </a:spcAft>
              <a:buNone/>
            </a:pPr>
            <a:r>
              <a:rPr lang="en" sz="1150">
                <a:solidFill>
                  <a:schemeClr val="dk1"/>
                </a:solidFill>
                <a:highlight>
                  <a:srgbClr val="FFFFFF"/>
                </a:highlight>
              </a:rPr>
              <a:t>Hyperparameters set by default by the library implementation (learning rate, maximum evaluation, tree depth, ...).</a:t>
            </a:r>
            <a:endParaRPr sz="1150">
              <a:solidFill>
                <a:schemeClr val="dk1"/>
              </a:solidFill>
              <a:highlight>
                <a:srgbClr val="FFFFFF"/>
              </a:highlight>
            </a:endParaRPr>
          </a:p>
          <a:p>
            <a:pPr indent="0" lvl="0" marL="0" rtl="0" algn="just">
              <a:spcBef>
                <a:spcPts val="0"/>
              </a:spcBef>
              <a:spcAft>
                <a:spcPts val="0"/>
              </a:spcAft>
              <a:buNone/>
            </a:pPr>
            <a:r>
              <a:t/>
            </a:r>
            <a:endParaRPr sz="1150">
              <a:solidFill>
                <a:schemeClr val="dk1"/>
              </a:solidFill>
              <a:highlight>
                <a:srgbClr val="FFFFFF"/>
              </a:highlight>
            </a:endParaRPr>
          </a:p>
          <a:p>
            <a:pPr indent="0" lvl="0" marL="0" rtl="0" algn="just">
              <a:spcBef>
                <a:spcPts val="0"/>
              </a:spcBef>
              <a:spcAft>
                <a:spcPts val="0"/>
              </a:spcAft>
              <a:buNone/>
            </a:pPr>
            <a:r>
              <a:rPr b="1" lang="en" u="sng">
                <a:solidFill>
                  <a:schemeClr val="dk1"/>
                </a:solidFill>
              </a:rPr>
              <a:t>Advanced model:</a:t>
            </a:r>
            <a:endParaRPr sz="1150" u="sng">
              <a:solidFill>
                <a:schemeClr val="dk1"/>
              </a:solidFill>
              <a:highlight>
                <a:srgbClr val="FFFFFF"/>
              </a:highlight>
            </a:endParaRPr>
          </a:p>
          <a:p>
            <a:pPr indent="0" lvl="0" marL="0" rtl="0" algn="just">
              <a:spcBef>
                <a:spcPts val="0"/>
              </a:spcBef>
              <a:spcAft>
                <a:spcPts val="0"/>
              </a:spcAft>
              <a:buNone/>
            </a:pPr>
            <a:r>
              <a:rPr lang="en" sz="1150">
                <a:solidFill>
                  <a:schemeClr val="dk1"/>
                </a:solidFill>
                <a:highlight>
                  <a:srgbClr val="FFFFFF"/>
                </a:highlight>
              </a:rPr>
              <a:t>Optimize model hyperparameters so that they decrease the mean average error of validation data.</a:t>
            </a:r>
            <a:endParaRPr sz="1150">
              <a:solidFill>
                <a:schemeClr val="dk1"/>
              </a:solidFill>
              <a:highlight>
                <a:srgbClr val="FFFFFF"/>
              </a:highlight>
            </a:endParaRPr>
          </a:p>
        </p:txBody>
      </p:sp>
      <p:sp>
        <p:nvSpPr>
          <p:cNvPr id="1918" name="Google Shape;1918;p177"/>
          <p:cNvSpPr txBox="1"/>
          <p:nvPr/>
        </p:nvSpPr>
        <p:spPr>
          <a:xfrm>
            <a:off x="4852025" y="539350"/>
            <a:ext cx="3851400" cy="4068000"/>
          </a:xfrm>
          <a:prstGeom prst="rect">
            <a:avLst/>
          </a:prstGeom>
          <a:noFill/>
          <a:ln>
            <a:noFill/>
          </a:ln>
        </p:spPr>
        <p:txBody>
          <a:bodyPr anchorCtr="0" anchor="t" bIns="91425" lIns="91425" spcFirstLastPara="1" rIns="91425" wrap="square" tIns="91425">
            <a:noAutofit/>
          </a:bodyPr>
          <a:lstStyle/>
          <a:p>
            <a:pPr indent="-114300" lvl="0" marL="114300" rtl="0" algn="l">
              <a:spcBef>
                <a:spcPts val="0"/>
              </a:spcBef>
              <a:spcAft>
                <a:spcPts val="0"/>
              </a:spcAft>
              <a:buNone/>
            </a:pPr>
            <a:r>
              <a:rPr b="1" lang="en" u="sng">
                <a:solidFill>
                  <a:schemeClr val="dk1"/>
                </a:solidFill>
              </a:rPr>
              <a:t>Data unskewing:</a:t>
            </a:r>
            <a:endParaRPr b="1" u="sng">
              <a:solidFill>
                <a:schemeClr val="dk1"/>
              </a:solidFill>
            </a:endParaRPr>
          </a:p>
          <a:p>
            <a:pPr indent="-114300" lvl="0" marL="114300" rtl="0" algn="l">
              <a:spcBef>
                <a:spcPts val="0"/>
              </a:spcBef>
              <a:spcAft>
                <a:spcPts val="0"/>
              </a:spcAft>
              <a:buNone/>
            </a:pPr>
            <a:r>
              <a:t/>
            </a:r>
            <a:endParaRPr b="1" u="sng">
              <a:solidFill>
                <a:schemeClr val="dk1"/>
              </a:solidFill>
            </a:endParaRPr>
          </a:p>
          <a:p>
            <a:pPr indent="0" lvl="0" marL="0" marR="0" rtl="0" algn="just">
              <a:lnSpc>
                <a:spcPct val="100000"/>
              </a:lnSpc>
              <a:spcBef>
                <a:spcPts val="0"/>
              </a:spcBef>
              <a:spcAft>
                <a:spcPts val="0"/>
              </a:spcAft>
              <a:buNone/>
            </a:pPr>
            <a:r>
              <a:rPr lang="en" sz="1150">
                <a:solidFill>
                  <a:schemeClr val="dk1"/>
                </a:solidFill>
                <a:highlight>
                  <a:srgbClr val="FFFFFF"/>
                </a:highlight>
              </a:rPr>
              <a:t>Check transformation that reduces data skewness:</a:t>
            </a:r>
            <a:endParaRPr sz="1150">
              <a:solidFill>
                <a:schemeClr val="dk1"/>
              </a:solidFill>
              <a:highlight>
                <a:srgbClr val="FFFFFF"/>
              </a:highlight>
            </a:endParaRPr>
          </a:p>
          <a:p>
            <a:pPr indent="-301625" lvl="0" marL="457200" marR="0" rtl="0" algn="just">
              <a:lnSpc>
                <a:spcPct val="100000"/>
              </a:lnSpc>
              <a:spcBef>
                <a:spcPts val="0"/>
              </a:spcBef>
              <a:spcAft>
                <a:spcPts val="0"/>
              </a:spcAft>
              <a:buClr>
                <a:schemeClr val="dk1"/>
              </a:buClr>
              <a:buSzPts val="1150"/>
              <a:buChar char="●"/>
            </a:pPr>
            <a:r>
              <a:rPr lang="en" sz="1150">
                <a:solidFill>
                  <a:schemeClr val="dk1"/>
                </a:solidFill>
                <a:highlight>
                  <a:srgbClr val="FFFFFF"/>
                </a:highlight>
              </a:rPr>
              <a:t>Log</a:t>
            </a:r>
            <a:endParaRPr sz="1150">
              <a:solidFill>
                <a:schemeClr val="dk1"/>
              </a:solidFill>
              <a:highlight>
                <a:srgbClr val="FFFFFF"/>
              </a:highlight>
            </a:endParaRPr>
          </a:p>
          <a:p>
            <a:pPr indent="-301625" lvl="0" marL="457200" marR="0" rtl="0" algn="just">
              <a:lnSpc>
                <a:spcPct val="100000"/>
              </a:lnSpc>
              <a:spcBef>
                <a:spcPts val="0"/>
              </a:spcBef>
              <a:spcAft>
                <a:spcPts val="0"/>
              </a:spcAft>
              <a:buClr>
                <a:schemeClr val="dk1"/>
              </a:buClr>
              <a:buSzPts val="1150"/>
              <a:buChar char="●"/>
            </a:pPr>
            <a:r>
              <a:rPr lang="en" sz="1150">
                <a:solidFill>
                  <a:schemeClr val="dk1"/>
                </a:solidFill>
                <a:highlight>
                  <a:srgbClr val="FFFFFF"/>
                </a:highlight>
              </a:rPr>
              <a:t>Squared</a:t>
            </a:r>
            <a:endParaRPr sz="1150">
              <a:solidFill>
                <a:schemeClr val="dk1"/>
              </a:solidFill>
              <a:highlight>
                <a:srgbClr val="FFFFFF"/>
              </a:highlight>
            </a:endParaRPr>
          </a:p>
          <a:p>
            <a:pPr indent="-301625" lvl="0" marL="457200" marR="0" rtl="0" algn="just">
              <a:lnSpc>
                <a:spcPct val="100000"/>
              </a:lnSpc>
              <a:spcBef>
                <a:spcPts val="0"/>
              </a:spcBef>
              <a:spcAft>
                <a:spcPts val="0"/>
              </a:spcAft>
              <a:buClr>
                <a:schemeClr val="dk1"/>
              </a:buClr>
              <a:buSzPts val="1150"/>
              <a:buChar char="●"/>
            </a:pPr>
            <a:r>
              <a:rPr lang="en" sz="1150">
                <a:solidFill>
                  <a:schemeClr val="dk1"/>
                </a:solidFill>
                <a:highlight>
                  <a:srgbClr val="FFFFFF"/>
                </a:highlight>
              </a:rPr>
              <a:t>No transformation</a:t>
            </a:r>
            <a:endParaRPr sz="1150">
              <a:solidFill>
                <a:schemeClr val="dk1"/>
              </a:solidFill>
              <a:highlight>
                <a:srgbClr val="FFFFFF"/>
              </a:highlight>
            </a:endParaRPr>
          </a:p>
          <a:p>
            <a:pPr indent="0" lvl="0" marL="0" marR="0" rtl="0" algn="just">
              <a:lnSpc>
                <a:spcPct val="100000"/>
              </a:lnSpc>
              <a:spcBef>
                <a:spcPts val="0"/>
              </a:spcBef>
              <a:spcAft>
                <a:spcPts val="0"/>
              </a:spcAft>
              <a:buNone/>
            </a:pPr>
            <a:r>
              <a:t/>
            </a:r>
            <a:endParaRPr sz="1150">
              <a:solidFill>
                <a:schemeClr val="dk1"/>
              </a:solidFill>
              <a:highlight>
                <a:srgbClr val="FFFFFF"/>
              </a:highlight>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114300" lvl="0" marL="114300" marR="0" rtl="0" algn="l">
              <a:lnSpc>
                <a:spcPct val="100000"/>
              </a:lnSpc>
              <a:spcBef>
                <a:spcPts val="0"/>
              </a:spcBef>
              <a:spcAft>
                <a:spcPts val="0"/>
              </a:spcAft>
              <a:buNone/>
            </a:pPr>
            <a:r>
              <a:rPr b="1" lang="en" u="sng">
                <a:solidFill>
                  <a:schemeClr val="dk1"/>
                </a:solidFill>
              </a:rPr>
              <a:t>Feature selection:</a:t>
            </a:r>
            <a:endParaRPr b="1" u="sng">
              <a:solidFill>
                <a:schemeClr val="dk1"/>
              </a:solidFill>
            </a:endParaRPr>
          </a:p>
          <a:p>
            <a:pPr indent="-114300" lvl="0" marL="114300" marR="0" rtl="0" algn="l">
              <a:lnSpc>
                <a:spcPct val="100000"/>
              </a:lnSpc>
              <a:spcBef>
                <a:spcPts val="0"/>
              </a:spcBef>
              <a:spcAft>
                <a:spcPts val="0"/>
              </a:spcAft>
              <a:buNone/>
            </a:pPr>
            <a:r>
              <a:t/>
            </a:r>
            <a:endParaRPr b="1" u="sng">
              <a:solidFill>
                <a:schemeClr val="dk1"/>
              </a:solidFill>
            </a:endParaRPr>
          </a:p>
          <a:p>
            <a:pPr indent="0" lvl="0" marL="0" marR="0" rtl="0" algn="just">
              <a:lnSpc>
                <a:spcPct val="100000"/>
              </a:lnSpc>
              <a:spcBef>
                <a:spcPts val="0"/>
              </a:spcBef>
              <a:spcAft>
                <a:spcPts val="0"/>
              </a:spcAft>
              <a:buNone/>
            </a:pPr>
            <a:r>
              <a:rPr lang="en" sz="1150">
                <a:solidFill>
                  <a:schemeClr val="dk1"/>
                </a:solidFill>
                <a:highlight>
                  <a:srgbClr val="FFFFFF"/>
                </a:highlight>
              </a:rPr>
              <a:t>Select input data that has a certain of degree of correlation (pearson coefficient) with predicted data. It removes unnecessary data from training phase.</a:t>
            </a:r>
            <a:endParaRPr sz="1150">
              <a:solidFill>
                <a:schemeClr val="dk1"/>
              </a:solidFill>
              <a:highlight>
                <a:srgbClr val="FFFFFF"/>
              </a:highlight>
            </a:endParaRPr>
          </a:p>
          <a:p>
            <a:pPr indent="0" lvl="0" marL="0" marR="0" rtl="0" algn="just">
              <a:lnSpc>
                <a:spcPct val="100000"/>
              </a:lnSpc>
              <a:spcBef>
                <a:spcPts val="0"/>
              </a:spcBef>
              <a:spcAft>
                <a:spcPts val="0"/>
              </a:spcAft>
              <a:buNone/>
            </a:pPr>
            <a:r>
              <a:t/>
            </a:r>
            <a:endParaRPr sz="1150">
              <a:solidFill>
                <a:schemeClr val="dk1"/>
              </a:solidFill>
              <a:highlight>
                <a:srgbClr val="FFFFFF"/>
              </a:highlight>
            </a:endParaRPr>
          </a:p>
          <a:p>
            <a:pPr indent="-114300" lvl="0" marL="114300" marR="0" rtl="0" algn="l">
              <a:lnSpc>
                <a:spcPct val="100000"/>
              </a:lnSpc>
              <a:spcBef>
                <a:spcPts val="0"/>
              </a:spcBef>
              <a:spcAft>
                <a:spcPts val="0"/>
              </a:spcAft>
              <a:buNone/>
            </a:pPr>
            <a:r>
              <a:rPr b="1" lang="en" u="sng">
                <a:solidFill>
                  <a:schemeClr val="dk1"/>
                </a:solidFill>
              </a:rPr>
              <a:t>Cross validation:</a:t>
            </a:r>
            <a:endParaRPr b="1" u="sng">
              <a:solidFill>
                <a:schemeClr val="dk1"/>
              </a:solidFill>
            </a:endParaRPr>
          </a:p>
          <a:p>
            <a:pPr indent="0" lvl="0" marL="0" marR="0" rtl="0" algn="just">
              <a:lnSpc>
                <a:spcPct val="100000"/>
              </a:lnSpc>
              <a:spcBef>
                <a:spcPts val="0"/>
              </a:spcBef>
              <a:spcAft>
                <a:spcPts val="0"/>
              </a:spcAft>
              <a:buNone/>
            </a:pPr>
            <a:r>
              <a:t/>
            </a:r>
            <a:endParaRPr sz="1150">
              <a:solidFill>
                <a:schemeClr val="dk1"/>
              </a:solidFill>
              <a:highlight>
                <a:srgbClr val="FFFFFF"/>
              </a:highlight>
            </a:endParaRPr>
          </a:p>
          <a:p>
            <a:pPr indent="0" lvl="0" marL="0" marR="0" rtl="0" algn="just">
              <a:lnSpc>
                <a:spcPct val="100000"/>
              </a:lnSpc>
              <a:spcBef>
                <a:spcPts val="0"/>
              </a:spcBef>
              <a:spcAft>
                <a:spcPts val="0"/>
              </a:spcAft>
              <a:buNone/>
            </a:pPr>
            <a:r>
              <a:rPr lang="en" sz="1150">
                <a:solidFill>
                  <a:schemeClr val="dk1"/>
                </a:solidFill>
                <a:highlight>
                  <a:srgbClr val="FFFFFF"/>
                </a:highlight>
              </a:rPr>
              <a:t>Change the training data content so it produces better results (MAE wise).</a:t>
            </a:r>
            <a:endParaRPr sz="1150">
              <a:solidFill>
                <a:schemeClr val="dk1"/>
              </a:solidFill>
              <a:highlight>
                <a:srgbClr val="FFFFFF"/>
              </a:highlight>
            </a:endParaRPr>
          </a:p>
          <a:p>
            <a:pPr indent="-114300" lvl="0" marL="114300" rtl="0" algn="l">
              <a:spcBef>
                <a:spcPts val="0"/>
              </a:spcBef>
              <a:spcAft>
                <a:spcPts val="0"/>
              </a:spcAft>
              <a:buNone/>
            </a:pPr>
            <a:r>
              <a:t/>
            </a:r>
            <a:endParaRPr b="1" u="sng">
              <a:solidFill>
                <a:schemeClr val="dk1"/>
              </a:solidFill>
            </a:endParaRPr>
          </a:p>
        </p:txBody>
      </p:sp>
      <p:cxnSp>
        <p:nvCxnSpPr>
          <p:cNvPr id="1919" name="Google Shape;1919;p177"/>
          <p:cNvCxnSpPr/>
          <p:nvPr/>
        </p:nvCxnSpPr>
        <p:spPr>
          <a:xfrm>
            <a:off x="302672" y="4759832"/>
            <a:ext cx="8465700" cy="0"/>
          </a:xfrm>
          <a:prstGeom prst="straightConnector1">
            <a:avLst/>
          </a:prstGeom>
          <a:noFill/>
          <a:ln cap="flat" cmpd="sng" w="19050">
            <a:solidFill>
              <a:schemeClr val="dk1"/>
            </a:solidFill>
            <a:prstDash val="solid"/>
            <a:round/>
            <a:headEnd len="sm" w="sm" type="none"/>
            <a:tailEnd len="sm" w="sm" type="none"/>
          </a:ln>
        </p:spPr>
      </p:cxnSp>
      <p:pic>
        <p:nvPicPr>
          <p:cNvPr descr="Image result for monstarlab" id="1920" name="Google Shape;1920;p177"/>
          <p:cNvPicPr preferRelativeResize="0"/>
          <p:nvPr/>
        </p:nvPicPr>
        <p:blipFill rotWithShape="1">
          <a:blip r:embed="rId3">
            <a:alphaModFix/>
          </a:blip>
          <a:srcRect b="0" l="0" r="0" t="0"/>
          <a:stretch/>
        </p:blipFill>
        <p:spPr>
          <a:xfrm>
            <a:off x="31387" y="4813452"/>
            <a:ext cx="1509158" cy="264173"/>
          </a:xfrm>
          <a:prstGeom prst="rect">
            <a:avLst/>
          </a:prstGeom>
          <a:noFill/>
          <a:ln>
            <a:noFill/>
          </a:ln>
        </p:spPr>
      </p:pic>
      <p:cxnSp>
        <p:nvCxnSpPr>
          <p:cNvPr id="1921" name="Google Shape;1921;p177"/>
          <p:cNvCxnSpPr/>
          <p:nvPr/>
        </p:nvCxnSpPr>
        <p:spPr>
          <a:xfrm>
            <a:off x="237823" y="378254"/>
            <a:ext cx="8465700" cy="0"/>
          </a:xfrm>
          <a:prstGeom prst="straightConnector1">
            <a:avLst/>
          </a:prstGeom>
          <a:noFill/>
          <a:ln cap="flat" cmpd="sng" w="19050">
            <a:solidFill>
              <a:schemeClr val="dk1"/>
            </a:solidFill>
            <a:prstDash val="solid"/>
            <a:round/>
            <a:headEnd len="sm" w="sm" type="none"/>
            <a:tailEnd len="sm" w="sm" type="none"/>
          </a:ln>
        </p:spPr>
      </p:cxnSp>
      <p:sp>
        <p:nvSpPr>
          <p:cNvPr id="1922" name="Google Shape;1922;p177"/>
          <p:cNvSpPr txBox="1"/>
          <p:nvPr/>
        </p:nvSpPr>
        <p:spPr>
          <a:xfrm>
            <a:off x="237822" y="0"/>
            <a:ext cx="8906100" cy="38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800">
                <a:solidFill>
                  <a:schemeClr val="dk1"/>
                </a:solidFill>
              </a:rPr>
              <a:t>Project: Positioning &amp; irradiation time prediction</a:t>
            </a:r>
            <a:endParaRPr/>
          </a:p>
        </p:txBody>
      </p:sp>
      <p:sp>
        <p:nvSpPr>
          <p:cNvPr id="1923" name="Google Shape;1923;p177"/>
          <p:cNvSpPr txBox="1"/>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p>
            <a:pPr indent="0" lvl="0" marL="0" rtl="0" algn="r">
              <a:spcBef>
                <a:spcPts val="0"/>
              </a:spcBef>
              <a:spcAft>
                <a:spcPts val="0"/>
              </a:spcAft>
              <a:buNone/>
            </a:pPr>
            <a:fld id="{00000000-1234-1234-1234-123412341234}" type="slidenum">
              <a:rPr lang="en" sz="1200">
                <a:solidFill>
                  <a:srgbClr val="7F7F7F"/>
                </a:solidFill>
                <a:latin typeface="Meiryo"/>
                <a:ea typeface="Meiryo"/>
                <a:cs typeface="Meiryo"/>
                <a:sym typeface="Meiryo"/>
              </a:rPr>
              <a:t>‹#›</a:t>
            </a:fld>
            <a:endParaRPr sz="1200">
              <a:solidFill>
                <a:srgbClr val="7F7F7F"/>
              </a:solidFill>
              <a:latin typeface="Meiryo"/>
              <a:ea typeface="Meiryo"/>
              <a:cs typeface="Meiryo"/>
              <a:sym typeface="Meiryo"/>
            </a:endParaRPr>
          </a:p>
        </p:txBody>
      </p:sp>
      <p:sp>
        <p:nvSpPr>
          <p:cNvPr id="1924" name="Google Shape;1924;p177"/>
          <p:cNvSpPr txBox="1"/>
          <p:nvPr/>
        </p:nvSpPr>
        <p:spPr>
          <a:xfrm>
            <a:off x="174825" y="378250"/>
            <a:ext cx="8528700" cy="383700"/>
          </a:xfrm>
          <a:prstGeom prst="rect">
            <a:avLst/>
          </a:prstGeom>
          <a:noFill/>
          <a:ln>
            <a:noFill/>
          </a:ln>
        </p:spPr>
        <p:txBody>
          <a:bodyPr anchorCtr="0" anchor="t" bIns="91425" lIns="91425" spcFirstLastPara="1" rIns="91425" wrap="square" tIns="91425">
            <a:noAutofit/>
          </a:bodyPr>
          <a:lstStyle/>
          <a:p>
            <a:pPr indent="-317500" lvl="0" marL="342900" rtl="0" algn="l">
              <a:spcBef>
                <a:spcPts val="0"/>
              </a:spcBef>
              <a:spcAft>
                <a:spcPts val="0"/>
              </a:spcAft>
              <a:buSzPts val="1400"/>
              <a:buAutoNum type="arabicPeriod"/>
            </a:pPr>
            <a:r>
              <a:rPr lang="en"/>
              <a:t>Base model + input data unskewing.</a:t>
            </a:r>
            <a:endParaRPr/>
          </a:p>
        </p:txBody>
      </p:sp>
      <p:grpSp>
        <p:nvGrpSpPr>
          <p:cNvPr id="1925" name="Google Shape;1925;p177"/>
          <p:cNvGrpSpPr/>
          <p:nvPr/>
        </p:nvGrpSpPr>
        <p:grpSpPr>
          <a:xfrm>
            <a:off x="5138699" y="1736211"/>
            <a:ext cx="3278048" cy="1056067"/>
            <a:chOff x="1981775" y="2517663"/>
            <a:chExt cx="3916425" cy="1507375"/>
          </a:xfrm>
        </p:grpSpPr>
        <p:pic>
          <p:nvPicPr>
            <p:cNvPr id="1926" name="Google Shape;1926;p177"/>
            <p:cNvPicPr preferRelativeResize="0"/>
            <p:nvPr/>
          </p:nvPicPr>
          <p:blipFill rotWithShape="1">
            <a:blip r:embed="rId4">
              <a:alphaModFix/>
            </a:blip>
            <a:srcRect b="18427" l="65755" r="0" t="0"/>
            <a:stretch/>
          </p:blipFill>
          <p:spPr>
            <a:xfrm>
              <a:off x="1981775" y="2517663"/>
              <a:ext cx="1911400" cy="1507363"/>
            </a:xfrm>
            <a:prstGeom prst="rect">
              <a:avLst/>
            </a:prstGeom>
            <a:noFill/>
            <a:ln>
              <a:noFill/>
            </a:ln>
          </p:spPr>
        </p:pic>
        <p:pic>
          <p:nvPicPr>
            <p:cNvPr id="1927" name="Google Shape;1927;p177"/>
            <p:cNvPicPr preferRelativeResize="0"/>
            <p:nvPr/>
          </p:nvPicPr>
          <p:blipFill rotWithShape="1">
            <a:blip r:embed="rId4">
              <a:alphaModFix/>
            </a:blip>
            <a:srcRect b="19225" l="31813" r="33940" t="7423"/>
            <a:stretch/>
          </p:blipFill>
          <p:spPr>
            <a:xfrm>
              <a:off x="3986800" y="2517688"/>
              <a:ext cx="1911400" cy="1507350"/>
            </a:xfrm>
            <a:prstGeom prst="rect">
              <a:avLst/>
            </a:prstGeom>
            <a:noFill/>
            <a:ln>
              <a:noFill/>
            </a:ln>
          </p:spPr>
        </p:pic>
        <p:sp>
          <p:nvSpPr>
            <p:cNvPr id="1928" name="Google Shape;1928;p177"/>
            <p:cNvSpPr/>
            <p:nvPr/>
          </p:nvSpPr>
          <p:spPr>
            <a:xfrm>
              <a:off x="3627700" y="3139200"/>
              <a:ext cx="359100" cy="26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29" name="Google Shape;1929;p177"/>
          <p:cNvPicPr preferRelativeResize="0"/>
          <p:nvPr/>
        </p:nvPicPr>
        <p:blipFill>
          <a:blip r:embed="rId5">
            <a:alphaModFix/>
          </a:blip>
          <a:stretch>
            <a:fillRect/>
          </a:stretch>
        </p:blipFill>
        <p:spPr>
          <a:xfrm>
            <a:off x="703450" y="1651894"/>
            <a:ext cx="3534961" cy="1191600"/>
          </a:xfrm>
          <a:prstGeom prst="rect">
            <a:avLst/>
          </a:prstGeom>
          <a:noFill/>
          <a:ln>
            <a:noFill/>
          </a:ln>
        </p:spPr>
      </p:pic>
      <p:cxnSp>
        <p:nvCxnSpPr>
          <p:cNvPr id="1930" name="Google Shape;1930;p177"/>
          <p:cNvCxnSpPr/>
          <p:nvPr/>
        </p:nvCxnSpPr>
        <p:spPr>
          <a:xfrm rot="10800000">
            <a:off x="4685575" y="696825"/>
            <a:ext cx="0" cy="4055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78"/>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36" name="Google Shape;1936;p178"/>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Investigate data content</a:t>
            </a:r>
            <a:endParaRPr sz="700">
              <a:solidFill>
                <a:srgbClr val="4C4C4C"/>
              </a:solidFill>
              <a:highlight>
                <a:srgbClr val="FFFFFF"/>
              </a:highlight>
            </a:endParaRPr>
          </a:p>
        </p:txBody>
      </p:sp>
      <p:sp>
        <p:nvSpPr>
          <p:cNvPr id="1937" name="Google Shape;1937;p178"/>
          <p:cNvSpPr txBox="1"/>
          <p:nvPr/>
        </p:nvSpPr>
        <p:spPr>
          <a:xfrm>
            <a:off x="132600" y="457938"/>
            <a:ext cx="8878800" cy="3693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rgbClr val="FFFFFF"/>
                </a:highlight>
              </a:rPr>
              <a:t>Exploratory data analysis is a way to explore possible data errors, such as </a:t>
            </a:r>
            <a:r>
              <a:rPr b="1" lang="en" sz="900">
                <a:solidFill>
                  <a:srgbClr val="4C4C4C"/>
                </a:solidFill>
                <a:highlight>
                  <a:srgbClr val="FFFFFF"/>
                </a:highlight>
              </a:rPr>
              <a:t>missing data</a:t>
            </a:r>
            <a:r>
              <a:rPr lang="en" sz="900">
                <a:solidFill>
                  <a:srgbClr val="4C4C4C"/>
                </a:solidFill>
                <a:highlight>
                  <a:srgbClr val="FFFFFF"/>
                </a:highlight>
              </a:rPr>
              <a:t>, </a:t>
            </a:r>
            <a:r>
              <a:rPr b="1" lang="en" sz="900">
                <a:solidFill>
                  <a:srgbClr val="4C4C4C"/>
                </a:solidFill>
                <a:highlight>
                  <a:srgbClr val="FFFFFF"/>
                </a:highlight>
              </a:rPr>
              <a:t>wrong data types</a:t>
            </a:r>
            <a:r>
              <a:rPr lang="en" sz="900">
                <a:solidFill>
                  <a:srgbClr val="4C4C4C"/>
                </a:solidFill>
                <a:highlight>
                  <a:srgbClr val="FFFFFF"/>
                </a:highlight>
              </a:rPr>
              <a:t>, </a:t>
            </a:r>
            <a:r>
              <a:rPr b="1" lang="en" sz="900">
                <a:solidFill>
                  <a:srgbClr val="4C4C4C"/>
                </a:solidFill>
                <a:highlight>
                  <a:srgbClr val="FFFFFF"/>
                </a:highlight>
              </a:rPr>
              <a:t>out of context data</a:t>
            </a:r>
            <a:r>
              <a:rPr lang="en" sz="900">
                <a:solidFill>
                  <a:srgbClr val="4C4C4C"/>
                </a:solidFill>
                <a:highlight>
                  <a:srgbClr val="FFFFFF"/>
                </a:highlight>
              </a:rPr>
              <a:t>, and </a:t>
            </a:r>
            <a:r>
              <a:rPr b="1" lang="en" sz="900">
                <a:solidFill>
                  <a:srgbClr val="4C4C4C"/>
                </a:solidFill>
                <a:highlight>
                  <a:srgbClr val="FFFFFF"/>
                </a:highlight>
              </a:rPr>
              <a:t>outlier data</a:t>
            </a:r>
            <a:r>
              <a:rPr lang="en" sz="900">
                <a:solidFill>
                  <a:srgbClr val="4C4C4C"/>
                </a:solidFill>
                <a:highlight>
                  <a:srgbClr val="FFFFFF"/>
                </a:highlight>
              </a:rPr>
              <a:t> using statistical graphics and other data visualization methods. It is an important step in the data engineering step since data given to a model should be standardized.</a:t>
            </a:r>
            <a:endParaRPr b="1" sz="600">
              <a:solidFill>
                <a:srgbClr val="595858"/>
              </a:solidFill>
              <a:highlight>
                <a:srgbClr val="FFFFFF"/>
              </a:highlight>
              <a:latin typeface="Roboto"/>
              <a:ea typeface="Roboto"/>
              <a:cs typeface="Roboto"/>
              <a:sym typeface="Roboto"/>
            </a:endParaRPr>
          </a:p>
        </p:txBody>
      </p:sp>
      <p:pic>
        <p:nvPicPr>
          <p:cNvPr id="1938" name="Google Shape;1938;p178"/>
          <p:cNvPicPr preferRelativeResize="0"/>
          <p:nvPr/>
        </p:nvPicPr>
        <p:blipFill rotWithShape="1">
          <a:blip r:embed="rId3">
            <a:alphaModFix/>
          </a:blip>
          <a:srcRect b="12207" l="4454" r="3895" t="13942"/>
          <a:stretch/>
        </p:blipFill>
        <p:spPr>
          <a:xfrm>
            <a:off x="5982294" y="1050787"/>
            <a:ext cx="2799720" cy="1245138"/>
          </a:xfrm>
          <a:prstGeom prst="rect">
            <a:avLst/>
          </a:prstGeom>
          <a:noFill/>
          <a:ln>
            <a:noFill/>
          </a:ln>
        </p:spPr>
      </p:pic>
      <p:pic>
        <p:nvPicPr>
          <p:cNvPr id="1939" name="Google Shape;1939;p178"/>
          <p:cNvPicPr preferRelativeResize="0"/>
          <p:nvPr/>
        </p:nvPicPr>
        <p:blipFill rotWithShape="1">
          <a:blip r:embed="rId4">
            <a:alphaModFix/>
          </a:blip>
          <a:srcRect b="72516" l="34134" r="14035" t="2061"/>
          <a:stretch/>
        </p:blipFill>
        <p:spPr>
          <a:xfrm>
            <a:off x="5982288" y="2527100"/>
            <a:ext cx="2799726" cy="734938"/>
          </a:xfrm>
          <a:prstGeom prst="rect">
            <a:avLst/>
          </a:prstGeom>
          <a:noFill/>
          <a:ln>
            <a:noFill/>
          </a:ln>
        </p:spPr>
      </p:pic>
      <p:pic>
        <p:nvPicPr>
          <p:cNvPr id="1940" name="Google Shape;1940;p178"/>
          <p:cNvPicPr preferRelativeResize="0"/>
          <p:nvPr/>
        </p:nvPicPr>
        <p:blipFill rotWithShape="1">
          <a:blip r:embed="rId5">
            <a:alphaModFix/>
          </a:blip>
          <a:srcRect b="55033" l="3166" r="34744" t="8767"/>
          <a:stretch/>
        </p:blipFill>
        <p:spPr>
          <a:xfrm>
            <a:off x="6422038" y="3538727"/>
            <a:ext cx="1920226" cy="1040538"/>
          </a:xfrm>
          <a:prstGeom prst="rect">
            <a:avLst/>
          </a:prstGeom>
          <a:noFill/>
          <a:ln>
            <a:noFill/>
          </a:ln>
        </p:spPr>
      </p:pic>
      <p:sp>
        <p:nvSpPr>
          <p:cNvPr id="1941" name="Google Shape;1941;p178"/>
          <p:cNvSpPr txBox="1"/>
          <p:nvPr/>
        </p:nvSpPr>
        <p:spPr>
          <a:xfrm>
            <a:off x="2849888" y="1088425"/>
            <a:ext cx="2994000" cy="12006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Outliers</a:t>
            </a:r>
            <a:r>
              <a:rPr lang="en" sz="900">
                <a:solidFill>
                  <a:srgbClr val="4C4C4C"/>
                </a:solidFill>
                <a:highlight>
                  <a:srgbClr val="FFFFFF"/>
                </a:highlight>
              </a:rPr>
              <a:t> are extreme values that are outside the range of what is expected and unlike the other data. Outliers can have many causes, such as measurement or input error, data corruption or true outlier observation (e.g. Michael Jordan in basketball).</a:t>
            </a:r>
            <a:endParaRPr sz="900">
              <a:solidFill>
                <a:srgbClr val="4C4C4C"/>
              </a:solidFill>
              <a:highlight>
                <a:srgbClr val="FFFFFF"/>
              </a:highlight>
            </a:endParaRPr>
          </a:p>
          <a:p>
            <a:pPr indent="0" lvl="0" marL="0" rtl="0" algn="just">
              <a:spcBef>
                <a:spcPts val="0"/>
              </a:spcBef>
              <a:spcAft>
                <a:spcPts val="0"/>
              </a:spcAft>
              <a:buNone/>
            </a:pPr>
            <a:r>
              <a:rPr lang="en" sz="900">
                <a:solidFill>
                  <a:srgbClr val="4C4C4C"/>
                </a:solidFill>
                <a:highlight>
                  <a:srgbClr val="FFFFFF"/>
                </a:highlight>
              </a:rPr>
              <a:t>Often machine learning modeling and model skill in general can be improved by understanding and even removing these outlier values.</a:t>
            </a:r>
            <a:endParaRPr b="1" sz="600">
              <a:solidFill>
                <a:srgbClr val="595858"/>
              </a:solidFill>
              <a:highlight>
                <a:srgbClr val="FFFFFF"/>
              </a:highlight>
              <a:latin typeface="Roboto"/>
              <a:ea typeface="Roboto"/>
              <a:cs typeface="Roboto"/>
              <a:sym typeface="Roboto"/>
            </a:endParaRPr>
          </a:p>
        </p:txBody>
      </p:sp>
      <p:sp>
        <p:nvSpPr>
          <p:cNvPr id="1942" name="Google Shape;1942;p178"/>
          <p:cNvSpPr txBox="1"/>
          <p:nvPr/>
        </p:nvSpPr>
        <p:spPr>
          <a:xfrm>
            <a:off x="2849888" y="2444344"/>
            <a:ext cx="2994000" cy="9237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Missing values</a:t>
            </a:r>
            <a:r>
              <a:rPr lang="en" sz="900">
                <a:solidFill>
                  <a:srgbClr val="4C4C4C"/>
                </a:solidFill>
                <a:highlight>
                  <a:srgbClr val="FFFFFF"/>
                </a:highlight>
              </a:rPr>
              <a:t> are one of the most common problems when you preparing data for machine learning. The reason for the missing values might be human errors, interruptions in the data flow, privacy concerns, etc. Whatever the reason, missing values affect the performance of machine learning models.</a:t>
            </a:r>
            <a:endParaRPr b="1" sz="600">
              <a:solidFill>
                <a:srgbClr val="595858"/>
              </a:solidFill>
              <a:highlight>
                <a:srgbClr val="FFFFFF"/>
              </a:highlight>
              <a:latin typeface="Roboto"/>
              <a:ea typeface="Roboto"/>
              <a:cs typeface="Roboto"/>
              <a:sym typeface="Roboto"/>
            </a:endParaRPr>
          </a:p>
        </p:txBody>
      </p:sp>
      <p:sp>
        <p:nvSpPr>
          <p:cNvPr id="1943" name="Google Shape;1943;p178"/>
          <p:cNvSpPr txBox="1"/>
          <p:nvPr/>
        </p:nvSpPr>
        <p:spPr>
          <a:xfrm>
            <a:off x="2849850" y="3541425"/>
            <a:ext cx="2994000" cy="12006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Data type</a:t>
            </a:r>
            <a:r>
              <a:rPr lang="en" sz="900">
                <a:solidFill>
                  <a:srgbClr val="4C4C4C"/>
                </a:solidFill>
                <a:highlight>
                  <a:srgbClr val="FFFFFF"/>
                </a:highlight>
              </a:rPr>
              <a:t> are used to classify one particular type of data. They are usually a mixture of integers, float, strings, and booleans (non exhaustive list). When manipulating data, their type should be coherent so they do not cause numerical issues during the training process. The reason behind having different data types for a single data entry might be conversion error, missing data or human error.</a:t>
            </a:r>
            <a:endParaRPr b="1" sz="600">
              <a:solidFill>
                <a:srgbClr val="595858"/>
              </a:solidFill>
              <a:highlight>
                <a:srgbClr val="FFFFFF"/>
              </a:highlight>
              <a:latin typeface="Roboto"/>
              <a:ea typeface="Roboto"/>
              <a:cs typeface="Roboto"/>
              <a:sym typeface="Roboto"/>
            </a:endParaRPr>
          </a:p>
        </p:txBody>
      </p:sp>
      <p:pic>
        <p:nvPicPr>
          <p:cNvPr id="1944" name="Google Shape;1944;p178"/>
          <p:cNvPicPr preferRelativeResize="0"/>
          <p:nvPr/>
        </p:nvPicPr>
        <p:blipFill>
          <a:blip r:embed="rId6">
            <a:alphaModFix/>
          </a:blip>
          <a:stretch>
            <a:fillRect/>
          </a:stretch>
        </p:blipFill>
        <p:spPr>
          <a:xfrm>
            <a:off x="800562" y="855963"/>
            <a:ext cx="1818722" cy="4171513"/>
          </a:xfrm>
          <a:prstGeom prst="rect">
            <a:avLst/>
          </a:prstGeom>
          <a:noFill/>
          <a:ln>
            <a:noFill/>
          </a:ln>
        </p:spPr>
      </p:pic>
      <p:sp>
        <p:nvSpPr>
          <p:cNvPr id="1945" name="Google Shape;1945;p178"/>
          <p:cNvSpPr/>
          <p:nvPr/>
        </p:nvSpPr>
        <p:spPr>
          <a:xfrm>
            <a:off x="7812290" y="1377248"/>
            <a:ext cx="337100" cy="261250"/>
          </a:xfrm>
          <a:custGeom>
            <a:rect b="b" l="l" r="r" t="t"/>
            <a:pathLst>
              <a:path extrusionOk="0" h="20900" w="26968">
                <a:moveTo>
                  <a:pt x="25476" y="4438"/>
                </a:moveTo>
                <a:cubicBezTo>
                  <a:pt x="18971" y="1836"/>
                  <a:pt x="11715" y="-947"/>
                  <a:pt x="4845" y="427"/>
                </a:cubicBezTo>
                <a:cubicBezTo>
                  <a:pt x="1326" y="1131"/>
                  <a:pt x="-610" y="6687"/>
                  <a:pt x="260" y="10169"/>
                </a:cubicBezTo>
                <a:cubicBezTo>
                  <a:pt x="1725" y="16030"/>
                  <a:pt x="9352" y="22144"/>
                  <a:pt x="15161" y="20485"/>
                </a:cubicBezTo>
                <a:cubicBezTo>
                  <a:pt x="19866" y="19141"/>
                  <a:pt x="25074" y="15956"/>
                  <a:pt x="26623" y="11315"/>
                </a:cubicBezTo>
                <a:cubicBezTo>
                  <a:pt x="27313" y="9249"/>
                  <a:pt x="24903" y="7189"/>
                  <a:pt x="24903" y="5011"/>
                </a:cubicBezTo>
              </a:path>
            </a:pathLst>
          </a:custGeom>
          <a:noFill/>
          <a:ln cap="flat" cmpd="sng" w="19050">
            <a:solidFill>
              <a:srgbClr val="FF0000"/>
            </a:solidFill>
            <a:prstDash val="solid"/>
            <a:round/>
            <a:headEnd len="med" w="med" type="none"/>
            <a:tailEnd len="med" w="med" type="none"/>
          </a:ln>
        </p:spPr>
      </p:sp>
      <p:sp>
        <p:nvSpPr>
          <p:cNvPr id="1946" name="Google Shape;1946;p178"/>
          <p:cNvSpPr/>
          <p:nvPr/>
        </p:nvSpPr>
        <p:spPr>
          <a:xfrm>
            <a:off x="6564484" y="1049172"/>
            <a:ext cx="241125" cy="196000"/>
          </a:xfrm>
          <a:custGeom>
            <a:rect b="b" l="l" r="r" t="t"/>
            <a:pathLst>
              <a:path extrusionOk="0" h="15680" w="19290">
                <a:moveTo>
                  <a:pt x="18705" y="3176"/>
                </a:moveTo>
                <a:cubicBezTo>
                  <a:pt x="14534" y="48"/>
                  <a:pt x="8178" y="-765"/>
                  <a:pt x="3232" y="884"/>
                </a:cubicBezTo>
                <a:cubicBezTo>
                  <a:pt x="367" y="1839"/>
                  <a:pt x="-367" y="6550"/>
                  <a:pt x="366" y="9480"/>
                </a:cubicBezTo>
                <a:cubicBezTo>
                  <a:pt x="1486" y="13959"/>
                  <a:pt x="8594" y="16671"/>
                  <a:pt x="12974" y="15211"/>
                </a:cubicBezTo>
                <a:cubicBezTo>
                  <a:pt x="17282" y="13775"/>
                  <a:pt x="21343" y="5814"/>
                  <a:pt x="18132" y="2603"/>
                </a:cubicBezTo>
              </a:path>
            </a:pathLst>
          </a:custGeom>
          <a:noFill/>
          <a:ln cap="flat" cmpd="sng" w="28575">
            <a:solidFill>
              <a:srgbClr val="FF0000"/>
            </a:solidFill>
            <a:prstDash val="solid"/>
            <a:round/>
            <a:headEnd len="med" w="med" type="none"/>
            <a:tailEnd len="med" w="med" type="none"/>
          </a:ln>
        </p:spPr>
      </p:sp>
      <p:cxnSp>
        <p:nvCxnSpPr>
          <p:cNvPr id="1947" name="Google Shape;1947;p178"/>
          <p:cNvCxnSpPr/>
          <p:nvPr/>
        </p:nvCxnSpPr>
        <p:spPr>
          <a:xfrm>
            <a:off x="6798300" y="1174838"/>
            <a:ext cx="1010100" cy="265200"/>
          </a:xfrm>
          <a:prstGeom prst="straightConnector1">
            <a:avLst/>
          </a:prstGeom>
          <a:noFill/>
          <a:ln cap="flat" cmpd="sng" w="28575">
            <a:solidFill>
              <a:srgbClr val="FF0000"/>
            </a:solidFill>
            <a:prstDash val="solid"/>
            <a:round/>
            <a:headEnd len="med" w="med" type="triangl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79"/>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53" name="Google Shape;1953;p179"/>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Training phase metrics</a:t>
            </a:r>
            <a:endParaRPr sz="700">
              <a:solidFill>
                <a:srgbClr val="4C4C4C"/>
              </a:solidFill>
              <a:highlight>
                <a:srgbClr val="FFFFFF"/>
              </a:highlight>
            </a:endParaRPr>
          </a:p>
        </p:txBody>
      </p:sp>
      <p:sp>
        <p:nvSpPr>
          <p:cNvPr id="1954" name="Google Shape;1954;p179"/>
          <p:cNvSpPr txBox="1"/>
          <p:nvPr/>
        </p:nvSpPr>
        <p:spPr>
          <a:xfrm>
            <a:off x="4949938" y="1092700"/>
            <a:ext cx="3929100" cy="23088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Training</a:t>
            </a:r>
            <a:r>
              <a:rPr lang="en" sz="900">
                <a:solidFill>
                  <a:srgbClr val="4C4C4C"/>
                </a:solidFill>
                <a:highlight>
                  <a:srgbClr val="FFFFFF"/>
                </a:highlight>
              </a:rPr>
              <a:t> a model simply means determining good values for all the weights from training data. In supervised learning, a machine learning algorithm builds a model by examining many examples and attempting to find a model that minimizes a defined loss. </a:t>
            </a:r>
            <a:endParaRPr sz="900">
              <a:solidFill>
                <a:srgbClr val="4C4C4C"/>
              </a:solidFill>
              <a:highlight>
                <a:srgbClr val="FFFFFF"/>
              </a:highlight>
            </a:endParaRPr>
          </a:p>
          <a:p>
            <a:pPr indent="0" lvl="0" marL="0" rtl="0" algn="just">
              <a:spcBef>
                <a:spcPts val="0"/>
              </a:spcBef>
              <a:spcAft>
                <a:spcPts val="0"/>
              </a:spcAft>
              <a:buNone/>
            </a:pPr>
            <a:r>
              <a:t/>
            </a:r>
            <a:endParaRPr b="1" sz="900">
              <a:solidFill>
                <a:srgbClr val="4C4C4C"/>
              </a:solidFill>
              <a:highlight>
                <a:srgbClr val="FFFFFF"/>
              </a:highlight>
            </a:endParaRPr>
          </a:p>
          <a:p>
            <a:pPr indent="0" lvl="0" marL="0" rtl="0" algn="just">
              <a:spcBef>
                <a:spcPts val="0"/>
              </a:spcBef>
              <a:spcAft>
                <a:spcPts val="0"/>
              </a:spcAft>
              <a:buNone/>
            </a:pPr>
            <a:r>
              <a:rPr b="1" lang="en" sz="900">
                <a:solidFill>
                  <a:srgbClr val="4C4C4C"/>
                </a:solidFill>
                <a:highlight>
                  <a:srgbClr val="FFFFFF"/>
                </a:highlight>
              </a:rPr>
              <a:t>A loss function</a:t>
            </a:r>
            <a:r>
              <a:rPr lang="en" sz="900">
                <a:solidFill>
                  <a:srgbClr val="4C4C4C"/>
                </a:solidFill>
                <a:highlight>
                  <a:srgbClr val="FFFFFF"/>
                </a:highlight>
              </a:rPr>
              <a:t> is defined to optimize a </a:t>
            </a:r>
            <a:r>
              <a:rPr lang="en" sz="900">
                <a:solidFill>
                  <a:srgbClr val="4C4C4C"/>
                </a:solidFill>
                <a:highlight>
                  <a:srgbClr val="FFFFFF"/>
                </a:highlight>
                <a:uFill>
                  <a:noFill/>
                </a:uFill>
                <a:hlinkClick r:id="rId3">
                  <a:extLst>
                    <a:ext uri="{A12FA001-AC4F-418D-AE19-62706E023703}">
                      <ahyp:hlinkClr val="tx"/>
                    </a:ext>
                  </a:extLst>
                </a:hlinkClick>
              </a:rPr>
              <a:t>machine learning</a:t>
            </a:r>
            <a:r>
              <a:rPr lang="en" sz="900">
                <a:solidFill>
                  <a:srgbClr val="4C4C4C"/>
                </a:solidFill>
                <a:highlight>
                  <a:srgbClr val="FFFFFF"/>
                </a:highlight>
              </a:rPr>
              <a:t> algorithm. The loss is calculated on training and validation data and its interpretation is based on how well the model is doing in these two sets. Loss value implies how poorly or well a model behaves after each iteration of optimization. Thus, after each training iteration, loss is calculated and the model is modified in order to tend to a loss decrease. </a:t>
            </a:r>
            <a:endParaRPr sz="900">
              <a:solidFill>
                <a:srgbClr val="4C4C4C"/>
              </a:solidFill>
              <a:highlight>
                <a:srgbClr val="FFFFFF"/>
              </a:highlight>
            </a:endParaRPr>
          </a:p>
          <a:p>
            <a:pPr indent="0" lvl="0" marL="0" rtl="0" algn="just">
              <a:spcBef>
                <a:spcPts val="0"/>
              </a:spcBef>
              <a:spcAft>
                <a:spcPts val="0"/>
              </a:spcAft>
              <a:buNone/>
            </a:pPr>
            <a:r>
              <a:t/>
            </a:r>
            <a:endParaRPr sz="900">
              <a:solidFill>
                <a:srgbClr val="4C4C4C"/>
              </a:solidFill>
              <a:highlight>
                <a:srgbClr val="FFFFFF"/>
              </a:highlight>
            </a:endParaRPr>
          </a:p>
          <a:p>
            <a:pPr indent="0" lvl="0" marL="0" rtl="0" algn="just">
              <a:spcBef>
                <a:spcPts val="0"/>
              </a:spcBef>
              <a:spcAft>
                <a:spcPts val="0"/>
              </a:spcAft>
              <a:buNone/>
            </a:pPr>
            <a:r>
              <a:rPr lang="en" sz="900">
                <a:solidFill>
                  <a:srgbClr val="4C4C4C"/>
                </a:solidFill>
                <a:highlight>
                  <a:srgbClr val="FFFFFF"/>
                </a:highlight>
              </a:rPr>
              <a:t>This loss function can also be linked with other metrics like </a:t>
            </a:r>
            <a:r>
              <a:rPr b="1" lang="en" sz="900">
                <a:solidFill>
                  <a:srgbClr val="4C4C4C"/>
                </a:solidFill>
                <a:highlight>
                  <a:srgbClr val="FFFFFF"/>
                </a:highlight>
              </a:rPr>
              <a:t>accuracy (for classification problem)</a:t>
            </a:r>
            <a:r>
              <a:rPr lang="en" sz="900">
                <a:solidFill>
                  <a:srgbClr val="4C4C4C"/>
                </a:solidFill>
                <a:highlight>
                  <a:srgbClr val="FFFFFF"/>
                </a:highlight>
              </a:rPr>
              <a:t>, which indicates accurate a model is after each training iterations. As the loss function decrease, the model accuracy increases. </a:t>
            </a:r>
            <a:endParaRPr sz="900">
              <a:solidFill>
                <a:srgbClr val="4C4C4C"/>
              </a:solidFill>
              <a:highlight>
                <a:srgbClr val="FFFFFF"/>
              </a:highlight>
            </a:endParaRPr>
          </a:p>
        </p:txBody>
      </p:sp>
      <p:pic>
        <p:nvPicPr>
          <p:cNvPr id="1955" name="Google Shape;1955;p179"/>
          <p:cNvPicPr preferRelativeResize="0"/>
          <p:nvPr/>
        </p:nvPicPr>
        <p:blipFill>
          <a:blip r:embed="rId4">
            <a:alphaModFix/>
          </a:blip>
          <a:stretch>
            <a:fillRect/>
          </a:stretch>
        </p:blipFill>
        <p:spPr>
          <a:xfrm>
            <a:off x="355452" y="1092700"/>
            <a:ext cx="4445538" cy="2310225"/>
          </a:xfrm>
          <a:prstGeom prst="rect">
            <a:avLst/>
          </a:prstGeom>
          <a:noFill/>
          <a:ln>
            <a:noFill/>
          </a:ln>
        </p:spPr>
      </p:pic>
      <p:sp>
        <p:nvSpPr>
          <p:cNvPr id="1956" name="Google Shape;1956;p179"/>
          <p:cNvSpPr txBox="1"/>
          <p:nvPr/>
        </p:nvSpPr>
        <p:spPr>
          <a:xfrm>
            <a:off x="414175" y="3636800"/>
            <a:ext cx="8407200" cy="6465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chemeClr val="accent1"/>
                </a:highlight>
              </a:rPr>
              <a:t>It is interesting to </a:t>
            </a:r>
            <a:r>
              <a:rPr b="1" lang="en" sz="900">
                <a:solidFill>
                  <a:srgbClr val="4C4C4C"/>
                </a:solidFill>
                <a:highlight>
                  <a:schemeClr val="accent1"/>
                </a:highlight>
              </a:rPr>
              <a:t>records these metrics</a:t>
            </a:r>
            <a:r>
              <a:rPr lang="en" sz="900">
                <a:solidFill>
                  <a:srgbClr val="4C4C4C"/>
                </a:solidFill>
                <a:highlight>
                  <a:schemeClr val="accent1"/>
                </a:highlight>
              </a:rPr>
              <a:t> so an idea on how a model performs can be quickly understood. It also serves to detect overfitting or plateauing. </a:t>
            </a:r>
            <a:r>
              <a:rPr lang="en" sz="500">
                <a:solidFill>
                  <a:srgbClr val="70757A"/>
                </a:solidFill>
                <a:highlight>
                  <a:srgbClr val="FFFFFF"/>
                </a:highlight>
              </a:rPr>
              <a:t> </a:t>
            </a:r>
            <a:r>
              <a:rPr b="1" lang="en" sz="900">
                <a:solidFill>
                  <a:srgbClr val="4C4C4C"/>
                </a:solidFill>
                <a:highlight>
                  <a:schemeClr val="accent1"/>
                </a:highlight>
              </a:rPr>
              <a:t>Overfitting</a:t>
            </a:r>
            <a:r>
              <a:rPr lang="en" sz="900">
                <a:solidFill>
                  <a:srgbClr val="4C4C4C"/>
                </a:solidFill>
                <a:highlight>
                  <a:schemeClr val="accent1"/>
                </a:highlight>
              </a:rPr>
              <a:t> is a modeling error that occurs when a model performs remarkably well only on a training data but very poorly on validation data. It is a problem that harms generalization of the model over new data. </a:t>
            </a:r>
            <a:r>
              <a:rPr b="1" lang="en" sz="900">
                <a:solidFill>
                  <a:srgbClr val="4C4C4C"/>
                </a:solidFill>
                <a:highlight>
                  <a:schemeClr val="accent1"/>
                </a:highlight>
              </a:rPr>
              <a:t>Plateauing</a:t>
            </a:r>
            <a:r>
              <a:rPr lang="en" sz="900">
                <a:solidFill>
                  <a:srgbClr val="4C4C4C"/>
                </a:solidFill>
                <a:highlight>
                  <a:schemeClr val="accent1"/>
                </a:highlight>
              </a:rPr>
              <a:t> is a modelling phenomenon where the loss value stops decreasing during the process of learning, meaning that modeling approach possibly reach limitations in term of performance. This </a:t>
            </a:r>
            <a:endParaRPr sz="900">
              <a:solidFill>
                <a:srgbClr val="4C4C4C"/>
              </a:solidFill>
              <a:highlight>
                <a:schemeClr val="accen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264" name="Google Shape;1264;p153"/>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latin typeface="Arimo"/>
              <a:ea typeface="Arimo"/>
              <a:cs typeface="Arimo"/>
              <a:sym typeface="Arimo"/>
            </a:endParaRPr>
          </a:p>
        </p:txBody>
      </p:sp>
      <p:cxnSp>
        <p:nvCxnSpPr>
          <p:cNvPr id="1265" name="Google Shape;1265;p153"/>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sp>
        <p:nvSpPr>
          <p:cNvPr id="1266" name="Google Shape;1266;p153"/>
          <p:cNvSpPr/>
          <p:nvPr/>
        </p:nvSpPr>
        <p:spPr>
          <a:xfrm>
            <a:off x="416113" y="34581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mo"/>
                <a:ea typeface="Arimo"/>
                <a:cs typeface="Arimo"/>
                <a:sym typeface="Arimo"/>
              </a:rPr>
              <a:t>Product design</a:t>
            </a:r>
            <a:endParaRPr b="1">
              <a:latin typeface="Arimo"/>
              <a:ea typeface="Arimo"/>
              <a:cs typeface="Arimo"/>
              <a:sym typeface="Arimo"/>
            </a:endParaRPr>
          </a:p>
        </p:txBody>
      </p:sp>
      <p:sp>
        <p:nvSpPr>
          <p:cNvPr id="1267" name="Google Shape;1267;p153"/>
          <p:cNvSpPr/>
          <p:nvPr/>
        </p:nvSpPr>
        <p:spPr>
          <a:xfrm>
            <a:off x="3125363" y="34581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mo"/>
                <a:ea typeface="Arimo"/>
                <a:cs typeface="Arimo"/>
                <a:sym typeface="Arimo"/>
              </a:rPr>
              <a:t>Product development</a:t>
            </a:r>
            <a:endParaRPr b="1">
              <a:latin typeface="Arimo"/>
              <a:ea typeface="Arimo"/>
              <a:cs typeface="Arimo"/>
              <a:sym typeface="Arimo"/>
            </a:endParaRPr>
          </a:p>
        </p:txBody>
      </p:sp>
      <p:sp>
        <p:nvSpPr>
          <p:cNvPr id="1268" name="Google Shape;1268;p153"/>
          <p:cNvSpPr/>
          <p:nvPr/>
        </p:nvSpPr>
        <p:spPr>
          <a:xfrm>
            <a:off x="5831688" y="34581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mo"/>
                <a:ea typeface="Arimo"/>
                <a:cs typeface="Arimo"/>
                <a:sym typeface="Arimo"/>
              </a:rPr>
              <a:t>Launch and loop</a:t>
            </a:r>
            <a:endParaRPr b="1">
              <a:latin typeface="Arimo"/>
              <a:ea typeface="Arimo"/>
              <a:cs typeface="Arimo"/>
              <a:sym typeface="Arimo"/>
            </a:endParaRPr>
          </a:p>
        </p:txBody>
      </p:sp>
      <p:cxnSp>
        <p:nvCxnSpPr>
          <p:cNvPr id="1269" name="Google Shape;1269;p153"/>
          <p:cNvCxnSpPr>
            <a:stCxn id="1268" idx="3"/>
            <a:endCxn id="1266" idx="1"/>
          </p:cNvCxnSpPr>
          <p:nvPr/>
        </p:nvCxnSpPr>
        <p:spPr>
          <a:xfrm flipH="1">
            <a:off x="671988" y="3714000"/>
            <a:ext cx="7903500" cy="600"/>
          </a:xfrm>
          <a:prstGeom prst="bentConnector5">
            <a:avLst>
              <a:gd fmla="val -3013" name="adj1"/>
              <a:gd fmla="val 114483333" name="adj2"/>
              <a:gd fmla="val 106250" name="adj3"/>
            </a:avLst>
          </a:prstGeom>
          <a:noFill/>
          <a:ln cap="flat" cmpd="sng" w="9525">
            <a:solidFill>
              <a:schemeClr val="dk2"/>
            </a:solidFill>
            <a:prstDash val="dot"/>
            <a:round/>
            <a:headEnd len="med" w="med" type="none"/>
            <a:tailEnd len="med" w="med" type="stealth"/>
          </a:ln>
        </p:spPr>
      </p:cxnSp>
      <p:graphicFrame>
        <p:nvGraphicFramePr>
          <p:cNvPr id="1270" name="Google Shape;1270;p153"/>
          <p:cNvGraphicFramePr/>
          <p:nvPr/>
        </p:nvGraphicFramePr>
        <p:xfrm>
          <a:off x="603538" y="867475"/>
          <a:ext cx="3000000" cy="3000000"/>
        </p:xfrm>
        <a:graphic>
          <a:graphicData uri="http://schemas.openxmlformats.org/drawingml/2006/table">
            <a:tbl>
              <a:tblPr>
                <a:noFill/>
                <a:tableStyleId>{4A6745F2-23FF-4B77-9B04-F33204DBB28A}</a:tableStyleId>
              </a:tblPr>
              <a:tblGrid>
                <a:gridCol w="722575"/>
                <a:gridCol w="2081700"/>
                <a:gridCol w="5068850"/>
              </a:tblGrid>
              <a:tr h="396200">
                <a:tc gridSpan="2">
                  <a:txBody>
                    <a:bodyPr/>
                    <a:lstStyle/>
                    <a:p>
                      <a:pPr indent="0" lvl="0" marL="0" rtl="0" algn="ctr">
                        <a:spcBef>
                          <a:spcPts val="0"/>
                        </a:spcBef>
                        <a:spcAft>
                          <a:spcPts val="0"/>
                        </a:spcAft>
                        <a:buNone/>
                      </a:pPr>
                      <a:r>
                        <a:rPr lang="en" sz="1300"/>
                        <a:t>Target</a:t>
                      </a:r>
                      <a:endParaRPr sz="1300"/>
                    </a:p>
                  </a:txBody>
                  <a:tcPr marT="91425" marB="91425" marR="91425" marL="91425" anchor="ctr"/>
                </a:tc>
                <a:tc hMerge="1"/>
                <a:tc>
                  <a:txBody>
                    <a:bodyPr/>
                    <a:lstStyle/>
                    <a:p>
                      <a:pPr indent="0" lvl="0" marL="0" marR="0" rtl="0" algn="l">
                        <a:lnSpc>
                          <a:spcPct val="100000"/>
                        </a:lnSpc>
                        <a:spcBef>
                          <a:spcPts val="0"/>
                        </a:spcBef>
                        <a:spcAft>
                          <a:spcPts val="0"/>
                        </a:spcAft>
                        <a:buNone/>
                      </a:pPr>
                      <a:r>
                        <a:rPr lang="en" sz="1300"/>
                        <a:t>Airline passenger smart assistance using google ecosystem</a:t>
                      </a:r>
                      <a:endParaRPr sz="1300"/>
                    </a:p>
                  </a:txBody>
                  <a:tcPr marT="91425" marB="91425" marR="91425" marL="91425" anchor="ctr"/>
                </a:tc>
              </a:tr>
              <a:tr h="396200">
                <a:tc rowSpan="3">
                  <a:txBody>
                    <a:bodyPr/>
                    <a:lstStyle/>
                    <a:p>
                      <a:pPr indent="0" lvl="0" marL="0" rtl="0" algn="ctr">
                        <a:spcBef>
                          <a:spcPts val="0"/>
                        </a:spcBef>
                        <a:spcAft>
                          <a:spcPts val="0"/>
                        </a:spcAft>
                        <a:buNone/>
                      </a:pPr>
                      <a:r>
                        <a:rPr lang="en" sz="1300"/>
                        <a:t>Steps</a:t>
                      </a:r>
                      <a:endParaRPr sz="1300"/>
                    </a:p>
                  </a:txBody>
                  <a:tcPr marT="91425" marB="91425" marR="91425" marL="91425" anchor="ctr"/>
                </a:tc>
                <a:tc>
                  <a:txBody>
                    <a:bodyPr/>
                    <a:lstStyle/>
                    <a:p>
                      <a:pPr indent="0" lvl="0" marL="0" rtl="0" algn="l">
                        <a:spcBef>
                          <a:spcPts val="0"/>
                        </a:spcBef>
                        <a:spcAft>
                          <a:spcPts val="0"/>
                        </a:spcAft>
                        <a:buNone/>
                      </a:pPr>
                      <a:r>
                        <a:rPr lang="en" sz="1300"/>
                        <a:t>Product design</a:t>
                      </a:r>
                      <a:endParaRPr sz="1300"/>
                    </a:p>
                  </a:txBody>
                  <a:tcPr marT="91425" marB="91425" marR="91425" marL="91425" anchor="ctr"/>
                </a:tc>
                <a:tc>
                  <a:txBody>
                    <a:bodyPr/>
                    <a:lstStyle/>
                    <a:p>
                      <a:pPr indent="0" lvl="0" marL="0" marR="0" rtl="0" algn="l">
                        <a:lnSpc>
                          <a:spcPct val="100000"/>
                        </a:lnSpc>
                        <a:spcBef>
                          <a:spcPts val="0"/>
                        </a:spcBef>
                        <a:spcAft>
                          <a:spcPts val="0"/>
                        </a:spcAft>
                        <a:buNone/>
                      </a:pPr>
                      <a:r>
                        <a:rPr lang="en" sz="1300"/>
                        <a:t>Data analysis and insight gaining</a:t>
                      </a:r>
                      <a:endParaRPr sz="1300"/>
                    </a:p>
                  </a:txBody>
                  <a:tcPr marT="91425" marB="91425" marR="91425" marL="91425" anchor="ctr"/>
                </a:tc>
              </a:tr>
              <a:tr h="396200">
                <a:tc vMerge="1"/>
                <a:tc>
                  <a:txBody>
                    <a:bodyPr/>
                    <a:lstStyle/>
                    <a:p>
                      <a:pPr indent="0" lvl="0" marL="0" rtl="0" algn="l">
                        <a:spcBef>
                          <a:spcPts val="0"/>
                        </a:spcBef>
                        <a:spcAft>
                          <a:spcPts val="0"/>
                        </a:spcAft>
                        <a:buNone/>
                      </a:pPr>
                      <a:r>
                        <a:rPr lang="en" sz="1300"/>
                        <a:t>Product development</a:t>
                      </a:r>
                      <a:endParaRPr sz="1300"/>
                    </a:p>
                  </a:txBody>
                  <a:tcPr marT="91425" marB="91425" marR="91425" marL="91425" anchor="ctr"/>
                </a:tc>
                <a:tc>
                  <a:txBody>
                    <a:bodyPr/>
                    <a:lstStyle/>
                    <a:p>
                      <a:pPr indent="0" lvl="0" marL="0" marR="0" rtl="0" algn="l">
                        <a:lnSpc>
                          <a:spcPct val="100000"/>
                        </a:lnSpc>
                        <a:spcBef>
                          <a:spcPts val="0"/>
                        </a:spcBef>
                        <a:spcAft>
                          <a:spcPts val="0"/>
                        </a:spcAft>
                        <a:buNone/>
                      </a:pPr>
                      <a:r>
                        <a:rPr lang="en" sz="1300"/>
                        <a:t>Solutionize insights from step 1</a:t>
                      </a:r>
                      <a:endParaRPr sz="1300"/>
                    </a:p>
                  </a:txBody>
                  <a:tcPr marT="91425" marB="91425" marR="91425" marL="91425" anchor="ctr"/>
                </a:tc>
              </a:tr>
              <a:tr h="396200">
                <a:tc vMerge="1"/>
                <a:tc>
                  <a:txBody>
                    <a:bodyPr/>
                    <a:lstStyle/>
                    <a:p>
                      <a:pPr indent="0" lvl="0" marL="0" marR="0" rtl="0" algn="l">
                        <a:lnSpc>
                          <a:spcPct val="100000"/>
                        </a:lnSpc>
                        <a:spcBef>
                          <a:spcPts val="0"/>
                        </a:spcBef>
                        <a:spcAft>
                          <a:spcPts val="0"/>
                        </a:spcAft>
                        <a:buNone/>
                      </a:pPr>
                      <a:r>
                        <a:rPr lang="en" sz="1300"/>
                        <a:t>Launch and loop</a:t>
                      </a:r>
                      <a:endParaRPr sz="1300"/>
                    </a:p>
                  </a:txBody>
                  <a:tcPr marT="91425" marB="91425" marR="91425" marL="91425" anchor="ctr"/>
                </a:tc>
                <a:tc>
                  <a:txBody>
                    <a:bodyPr/>
                    <a:lstStyle/>
                    <a:p>
                      <a:pPr indent="0" lvl="0" marL="0" marR="0" rtl="0" algn="l">
                        <a:lnSpc>
                          <a:spcPct val="100000"/>
                        </a:lnSpc>
                        <a:spcBef>
                          <a:spcPts val="0"/>
                        </a:spcBef>
                        <a:spcAft>
                          <a:spcPts val="0"/>
                        </a:spcAft>
                        <a:buNone/>
                      </a:pPr>
                      <a:r>
                        <a:rPr lang="en" sz="1300"/>
                        <a:t>Productionize in app and integrate feedbacks in steps 1 &amp; 2.</a:t>
                      </a:r>
                      <a:endParaRPr sz="1300"/>
                    </a:p>
                  </a:txBody>
                  <a:tcPr marT="91425" marB="91425" marR="91425" marL="91425" anchor="ctr"/>
                </a:tc>
              </a:tr>
              <a:tr h="428025">
                <a:tc gridSpan="2">
                  <a:txBody>
                    <a:bodyPr/>
                    <a:lstStyle/>
                    <a:p>
                      <a:pPr indent="0" lvl="0" marL="0" rtl="0" algn="ctr">
                        <a:spcBef>
                          <a:spcPts val="0"/>
                        </a:spcBef>
                        <a:spcAft>
                          <a:spcPts val="0"/>
                        </a:spcAft>
                        <a:buNone/>
                      </a:pPr>
                      <a:r>
                        <a:rPr lang="en" sz="1300"/>
                        <a:t>Involved tech</a:t>
                      </a:r>
                      <a:endParaRPr sz="1300"/>
                    </a:p>
                  </a:txBody>
                  <a:tcPr marT="91425" marB="91425" marR="91425" marL="91425" anchor="ctr"/>
                </a:tc>
                <a:tc hMerge="1"/>
                <a:tc>
                  <a:txBody>
                    <a:bodyPr/>
                    <a:lstStyle/>
                    <a:p>
                      <a:pPr indent="0" lvl="0" marL="0" marR="0" rtl="0" algn="l">
                        <a:lnSpc>
                          <a:spcPct val="100000"/>
                        </a:lnSpc>
                        <a:spcBef>
                          <a:spcPts val="0"/>
                        </a:spcBef>
                        <a:spcAft>
                          <a:spcPts val="0"/>
                        </a:spcAft>
                        <a:buNone/>
                      </a:pPr>
                      <a:r>
                        <a:rPr lang="en" sz="1300"/>
                        <a:t>Generative AI, deep learning, NLP, rule base decision</a:t>
                      </a:r>
                      <a:endParaRPr sz="1300"/>
                    </a:p>
                  </a:txBody>
                  <a:tcPr marT="91425" marB="91425" marR="91425" marL="91425" anchor="ctr"/>
                </a:tc>
              </a:tr>
            </a:tbl>
          </a:graphicData>
        </a:graphic>
      </p:graphicFrame>
      <p:sp>
        <p:nvSpPr>
          <p:cNvPr id="1271" name="Google Shape;1271;p153"/>
          <p:cNvSpPr txBox="1"/>
          <p:nvPr/>
        </p:nvSpPr>
        <p:spPr>
          <a:xfrm>
            <a:off x="416125" y="3197825"/>
            <a:ext cx="27438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mo"/>
                <a:ea typeface="Arimo"/>
                <a:cs typeface="Arimo"/>
                <a:sym typeface="Arimo"/>
              </a:rPr>
              <a:t>step 1</a:t>
            </a:r>
            <a:endParaRPr sz="1100">
              <a:solidFill>
                <a:schemeClr val="dk1"/>
              </a:solidFill>
              <a:latin typeface="Arimo"/>
              <a:ea typeface="Arimo"/>
              <a:cs typeface="Arimo"/>
              <a:sym typeface="Arimo"/>
            </a:endParaRPr>
          </a:p>
        </p:txBody>
      </p:sp>
      <p:sp>
        <p:nvSpPr>
          <p:cNvPr id="1272" name="Google Shape;1272;p153"/>
          <p:cNvSpPr txBox="1"/>
          <p:nvPr/>
        </p:nvSpPr>
        <p:spPr>
          <a:xfrm>
            <a:off x="3123925" y="3197825"/>
            <a:ext cx="27438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mo"/>
                <a:ea typeface="Arimo"/>
                <a:cs typeface="Arimo"/>
                <a:sym typeface="Arimo"/>
              </a:rPr>
              <a:t>step 2</a:t>
            </a:r>
            <a:endParaRPr sz="1100">
              <a:solidFill>
                <a:schemeClr val="dk1"/>
              </a:solidFill>
              <a:latin typeface="Arimo"/>
              <a:ea typeface="Arimo"/>
              <a:cs typeface="Arimo"/>
              <a:sym typeface="Arimo"/>
            </a:endParaRPr>
          </a:p>
        </p:txBody>
      </p:sp>
      <p:sp>
        <p:nvSpPr>
          <p:cNvPr id="1273" name="Google Shape;1273;p153"/>
          <p:cNvSpPr txBox="1"/>
          <p:nvPr/>
        </p:nvSpPr>
        <p:spPr>
          <a:xfrm>
            <a:off x="5831700" y="3197825"/>
            <a:ext cx="27438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mo"/>
                <a:ea typeface="Arimo"/>
                <a:cs typeface="Arimo"/>
                <a:sym typeface="Arimo"/>
              </a:rPr>
              <a:t>step 3</a:t>
            </a:r>
            <a:endParaRPr sz="1100">
              <a:solidFill>
                <a:schemeClr val="dk1"/>
              </a:solidFill>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80"/>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62" name="Google Shape;1962;p180"/>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Data balance</a:t>
            </a:r>
            <a:endParaRPr sz="700">
              <a:solidFill>
                <a:srgbClr val="4C4C4C"/>
              </a:solidFill>
              <a:highlight>
                <a:srgbClr val="FFFFFF"/>
              </a:highlight>
            </a:endParaRPr>
          </a:p>
        </p:txBody>
      </p:sp>
      <p:pic>
        <p:nvPicPr>
          <p:cNvPr id="1963" name="Google Shape;1963;p180"/>
          <p:cNvPicPr preferRelativeResize="0"/>
          <p:nvPr/>
        </p:nvPicPr>
        <p:blipFill>
          <a:blip r:embed="rId3">
            <a:alphaModFix/>
          </a:blip>
          <a:stretch>
            <a:fillRect/>
          </a:stretch>
        </p:blipFill>
        <p:spPr>
          <a:xfrm>
            <a:off x="4735675" y="2477175"/>
            <a:ext cx="4116912" cy="1235075"/>
          </a:xfrm>
          <a:prstGeom prst="rect">
            <a:avLst/>
          </a:prstGeom>
          <a:noFill/>
          <a:ln>
            <a:noFill/>
          </a:ln>
        </p:spPr>
      </p:pic>
      <p:pic>
        <p:nvPicPr>
          <p:cNvPr id="1964" name="Google Shape;1964;p180"/>
          <p:cNvPicPr preferRelativeResize="0"/>
          <p:nvPr/>
        </p:nvPicPr>
        <p:blipFill>
          <a:blip r:embed="rId4">
            <a:alphaModFix/>
          </a:blip>
          <a:stretch>
            <a:fillRect/>
          </a:stretch>
        </p:blipFill>
        <p:spPr>
          <a:xfrm>
            <a:off x="346988" y="872750"/>
            <a:ext cx="2398775" cy="1478775"/>
          </a:xfrm>
          <a:prstGeom prst="rect">
            <a:avLst/>
          </a:prstGeom>
          <a:noFill/>
          <a:ln>
            <a:noFill/>
          </a:ln>
        </p:spPr>
      </p:pic>
      <p:sp>
        <p:nvSpPr>
          <p:cNvPr id="1965" name="Google Shape;1965;p180"/>
          <p:cNvSpPr txBox="1"/>
          <p:nvPr/>
        </p:nvSpPr>
        <p:spPr>
          <a:xfrm>
            <a:off x="2855113" y="1094563"/>
            <a:ext cx="5942100" cy="10620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Data balance</a:t>
            </a:r>
            <a:r>
              <a:rPr lang="en" sz="900">
                <a:solidFill>
                  <a:srgbClr val="4C4C4C"/>
                </a:solidFill>
                <a:highlight>
                  <a:srgbClr val="FFFFFF"/>
                </a:highlight>
              </a:rPr>
              <a:t> refers to the repartition of data used for training. Imbalanced classes are a common problem in machine learning classification where there are a disproportionate ratio of observations in each class. To some extent, the same concept can also be applied to machine learning regression problem where the number of observations for regular interval of data is imbalance (data binning).</a:t>
            </a:r>
            <a:endParaRPr sz="900">
              <a:solidFill>
                <a:srgbClr val="4C4C4C"/>
              </a:solidFill>
              <a:highlight>
                <a:srgbClr val="FFFFFF"/>
              </a:highlight>
            </a:endParaRPr>
          </a:p>
          <a:p>
            <a:pPr indent="0" lvl="0" marL="0" rtl="0" algn="just">
              <a:spcBef>
                <a:spcPts val="0"/>
              </a:spcBef>
              <a:spcAft>
                <a:spcPts val="0"/>
              </a:spcAft>
              <a:buNone/>
            </a:pPr>
            <a:r>
              <a:t/>
            </a:r>
            <a:endParaRPr sz="900">
              <a:solidFill>
                <a:srgbClr val="4C4C4C"/>
              </a:solidFill>
              <a:highlight>
                <a:srgbClr val="FFFFFF"/>
              </a:highlight>
            </a:endParaRPr>
          </a:p>
          <a:p>
            <a:pPr indent="0" lvl="0" marL="0" rtl="0" algn="just">
              <a:spcBef>
                <a:spcPts val="0"/>
              </a:spcBef>
              <a:spcAft>
                <a:spcPts val="0"/>
              </a:spcAft>
              <a:buNone/>
            </a:pPr>
            <a:r>
              <a:rPr lang="en" sz="900">
                <a:solidFill>
                  <a:srgbClr val="4C4C4C"/>
                </a:solidFill>
                <a:highlight>
                  <a:srgbClr val="FFFFFF"/>
                </a:highlight>
              </a:rPr>
              <a:t>This issue results in models that have </a:t>
            </a:r>
            <a:r>
              <a:rPr b="1" lang="en" sz="900">
                <a:solidFill>
                  <a:srgbClr val="4C4C4C"/>
                </a:solidFill>
                <a:highlight>
                  <a:srgbClr val="FFFFFF"/>
                </a:highlight>
              </a:rPr>
              <a:t>poor predictive performance, specifically for the minority class</a:t>
            </a:r>
            <a:r>
              <a:rPr lang="en" sz="900">
                <a:solidFill>
                  <a:srgbClr val="4C4C4C"/>
                </a:solidFill>
                <a:highlight>
                  <a:srgbClr val="FFFFFF"/>
                </a:highlight>
              </a:rPr>
              <a:t>. To remedy this issue, two main techniques can be employed: </a:t>
            </a:r>
            <a:r>
              <a:rPr b="1" lang="en" sz="900">
                <a:solidFill>
                  <a:srgbClr val="4C4C4C"/>
                </a:solidFill>
                <a:highlight>
                  <a:srgbClr val="FFFFFF"/>
                </a:highlight>
              </a:rPr>
              <a:t>oversampling and undersampling.</a:t>
            </a:r>
            <a:endParaRPr b="1" sz="900">
              <a:solidFill>
                <a:srgbClr val="4C4C4C"/>
              </a:solidFill>
              <a:highlight>
                <a:srgbClr val="FFFFFF"/>
              </a:highlight>
            </a:endParaRPr>
          </a:p>
        </p:txBody>
      </p:sp>
      <p:sp>
        <p:nvSpPr>
          <p:cNvPr id="1966" name="Google Shape;1966;p180"/>
          <p:cNvSpPr txBox="1"/>
          <p:nvPr/>
        </p:nvSpPr>
        <p:spPr>
          <a:xfrm>
            <a:off x="236563" y="2509788"/>
            <a:ext cx="4398000" cy="12006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chemeClr val="accent1"/>
                </a:highlight>
              </a:rPr>
              <a:t>Under-sampling</a:t>
            </a:r>
            <a:r>
              <a:rPr lang="en" sz="900">
                <a:solidFill>
                  <a:srgbClr val="4C4C4C"/>
                </a:solidFill>
                <a:highlight>
                  <a:schemeClr val="accent1"/>
                </a:highlight>
              </a:rPr>
              <a:t> is a technique that balances the dataset content by reducing the size of the majority class to balance the class distribution. Since it is removing observations from the original data set, it might discard useful information.</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0" lvl="0" marL="0" rtl="0" algn="just">
              <a:spcBef>
                <a:spcPts val="0"/>
              </a:spcBef>
              <a:spcAft>
                <a:spcPts val="0"/>
              </a:spcAft>
              <a:buNone/>
            </a:pPr>
            <a:r>
              <a:rPr b="1" lang="en" sz="900">
                <a:solidFill>
                  <a:srgbClr val="4C4C4C"/>
                </a:solidFill>
                <a:highlight>
                  <a:schemeClr val="accent1"/>
                </a:highlight>
              </a:rPr>
              <a:t>Over-sampling</a:t>
            </a:r>
            <a:r>
              <a:rPr lang="en" sz="900">
                <a:solidFill>
                  <a:srgbClr val="4C4C4C"/>
                </a:solidFill>
                <a:highlight>
                  <a:schemeClr val="accent1"/>
                </a:highlight>
              </a:rPr>
              <a:t> is a technique that tries to balance the number of minority class members in the training set by incrementing the size of rare samples. The advantage of over-sampling is that no information from the original training set is lost, as all observations from the minority and majority classes are kept.</a:t>
            </a:r>
            <a:endParaRPr sz="900">
              <a:solidFill>
                <a:srgbClr val="4C4C4C"/>
              </a:solidFill>
              <a:highlight>
                <a:schemeClr val="accent1"/>
              </a:highlight>
            </a:endParaRPr>
          </a:p>
        </p:txBody>
      </p:sp>
      <p:sp>
        <p:nvSpPr>
          <p:cNvPr id="1967" name="Google Shape;1967;p180"/>
          <p:cNvSpPr txBox="1"/>
          <p:nvPr/>
        </p:nvSpPr>
        <p:spPr>
          <a:xfrm>
            <a:off x="236563" y="3880700"/>
            <a:ext cx="8560500" cy="2310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rgbClr val="FFFFFF"/>
                </a:highlight>
              </a:rPr>
              <a:t>To remedy imbalance data, it is also possible to a generate artificial data from existing data, so we can balance the classes.</a:t>
            </a:r>
            <a:endParaRPr b="1" sz="900">
              <a:solidFill>
                <a:srgbClr val="4C4C4C"/>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81"/>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73" name="Google Shape;1973;p181"/>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Missing values handling</a:t>
            </a:r>
            <a:endParaRPr sz="700">
              <a:solidFill>
                <a:srgbClr val="4C4C4C"/>
              </a:solidFill>
              <a:highlight>
                <a:srgbClr val="FFFFFF"/>
              </a:highlight>
            </a:endParaRPr>
          </a:p>
        </p:txBody>
      </p:sp>
      <p:sp>
        <p:nvSpPr>
          <p:cNvPr id="1974" name="Google Shape;1974;p181"/>
          <p:cNvSpPr txBox="1"/>
          <p:nvPr/>
        </p:nvSpPr>
        <p:spPr>
          <a:xfrm>
            <a:off x="264000" y="2149325"/>
            <a:ext cx="8616000" cy="6465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Missing values</a:t>
            </a:r>
            <a:r>
              <a:rPr lang="en" sz="900">
                <a:solidFill>
                  <a:srgbClr val="4C4C4C"/>
                </a:solidFill>
                <a:highlight>
                  <a:srgbClr val="FFFFFF"/>
                </a:highlight>
              </a:rPr>
              <a:t> also referred as </a:t>
            </a:r>
            <a:r>
              <a:rPr b="1" lang="en" sz="900">
                <a:solidFill>
                  <a:srgbClr val="4C4C4C"/>
                </a:solidFill>
                <a:highlight>
                  <a:srgbClr val="FFFFFF"/>
                </a:highlight>
              </a:rPr>
              <a:t>Nan values</a:t>
            </a:r>
            <a:r>
              <a:rPr lang="en" sz="900">
                <a:solidFill>
                  <a:srgbClr val="4C4C4C"/>
                </a:solidFill>
                <a:highlight>
                  <a:srgbClr val="FFFFFF"/>
                </a:highlight>
              </a:rPr>
              <a:t> (not a number) are one of the most common problems you can encounter when you prepare your data for machine learning. </a:t>
            </a:r>
            <a:r>
              <a:rPr lang="en" sz="900">
                <a:solidFill>
                  <a:srgbClr val="4C4C4C"/>
                </a:solidFill>
                <a:highlight>
                  <a:schemeClr val="accent1"/>
                </a:highlight>
              </a:rPr>
              <a:t>They are a numeric data type used to represent any value that is undefined or unpresentable. </a:t>
            </a:r>
            <a:r>
              <a:rPr lang="en" sz="900">
                <a:solidFill>
                  <a:srgbClr val="4C4C4C"/>
                </a:solidFill>
                <a:highlight>
                  <a:srgbClr val="FFFFFF"/>
                </a:highlight>
              </a:rPr>
              <a:t>The reason for these missing values might be human errors, interruptions in the data flow, privacy concerns, etc. Whatever the reason, missing values affect the performance of machine learning models. Some method for fixing this problem are:</a:t>
            </a:r>
            <a:endParaRPr sz="900">
              <a:solidFill>
                <a:srgbClr val="4C4C4C"/>
              </a:solidFill>
              <a:highlight>
                <a:srgbClr val="FFFFFF"/>
              </a:highlight>
            </a:endParaRPr>
          </a:p>
        </p:txBody>
      </p:sp>
      <p:grpSp>
        <p:nvGrpSpPr>
          <p:cNvPr id="1975" name="Google Shape;1975;p181"/>
          <p:cNvGrpSpPr/>
          <p:nvPr/>
        </p:nvGrpSpPr>
        <p:grpSpPr>
          <a:xfrm>
            <a:off x="4616500" y="2724563"/>
            <a:ext cx="3886932" cy="1726700"/>
            <a:chOff x="9235350" y="2842125"/>
            <a:chExt cx="7773864" cy="3453400"/>
          </a:xfrm>
        </p:grpSpPr>
        <p:pic>
          <p:nvPicPr>
            <p:cNvPr id="1976" name="Google Shape;1976;p181"/>
            <p:cNvPicPr preferRelativeResize="0"/>
            <p:nvPr/>
          </p:nvPicPr>
          <p:blipFill rotWithShape="1">
            <a:blip r:embed="rId3">
              <a:alphaModFix/>
            </a:blip>
            <a:srcRect b="12533" l="0" r="3353" t="7835"/>
            <a:stretch/>
          </p:blipFill>
          <p:spPr>
            <a:xfrm>
              <a:off x="9235350" y="2842125"/>
              <a:ext cx="7650790" cy="1627632"/>
            </a:xfrm>
            <a:prstGeom prst="rect">
              <a:avLst/>
            </a:prstGeom>
            <a:noFill/>
            <a:ln>
              <a:noFill/>
            </a:ln>
          </p:spPr>
        </p:pic>
        <p:pic>
          <p:nvPicPr>
            <p:cNvPr id="1977" name="Google Shape;1977;p181"/>
            <p:cNvPicPr preferRelativeResize="0"/>
            <p:nvPr/>
          </p:nvPicPr>
          <p:blipFill rotWithShape="1">
            <a:blip r:embed="rId4">
              <a:alphaModFix/>
            </a:blip>
            <a:srcRect b="4452" l="0" r="0" t="10252"/>
            <a:stretch/>
          </p:blipFill>
          <p:spPr>
            <a:xfrm>
              <a:off x="9235350" y="4721775"/>
              <a:ext cx="7773864" cy="1573750"/>
            </a:xfrm>
            <a:prstGeom prst="rect">
              <a:avLst/>
            </a:prstGeom>
            <a:noFill/>
            <a:ln>
              <a:noFill/>
            </a:ln>
          </p:spPr>
        </p:pic>
      </p:grpSp>
      <p:sp>
        <p:nvSpPr>
          <p:cNvPr id="1978" name="Google Shape;1978;p181"/>
          <p:cNvSpPr txBox="1"/>
          <p:nvPr/>
        </p:nvSpPr>
        <p:spPr>
          <a:xfrm>
            <a:off x="264000" y="2734300"/>
            <a:ext cx="4176300" cy="1754700"/>
          </a:xfrm>
          <a:prstGeom prst="rect">
            <a:avLst/>
          </a:prstGeom>
          <a:noFill/>
          <a:ln>
            <a:noFill/>
          </a:ln>
        </p:spPr>
        <p:txBody>
          <a:bodyPr anchorCtr="0" anchor="t" bIns="45725" lIns="45725" spcFirstLastPara="1" rIns="45725" wrap="square" tIns="45725">
            <a:spAutoFit/>
          </a:bodyPr>
          <a:lstStyle/>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Entry drop</a:t>
            </a:r>
            <a:r>
              <a:rPr lang="en" sz="900">
                <a:solidFill>
                  <a:srgbClr val="4C4C4C"/>
                </a:solidFill>
                <a:highlight>
                  <a:schemeClr val="accent1"/>
                </a:highlight>
              </a:rPr>
              <a:t>: Dropping either columns or rows with missing data.</a:t>
            </a:r>
            <a:endParaRPr sz="900">
              <a:solidFill>
                <a:srgbClr val="4C4C4C"/>
              </a:solidFill>
              <a:highlight>
                <a:schemeClr val="accent1"/>
              </a:highlight>
            </a:endParaRPr>
          </a:p>
          <a:p>
            <a:pPr indent="0" lvl="0" marL="22860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Numerical Imputation</a:t>
            </a:r>
            <a:r>
              <a:rPr lang="en" sz="900">
                <a:solidFill>
                  <a:srgbClr val="4C4C4C"/>
                </a:solidFill>
                <a:highlight>
                  <a:schemeClr val="accent1"/>
                </a:highlight>
              </a:rPr>
              <a:t>: Replacing the missing numerical entry with defined value that can be mean values of the entry, zero or another default value, so data size is preserved.</a:t>
            </a:r>
            <a:endParaRPr sz="900">
              <a:solidFill>
                <a:srgbClr val="4C4C4C"/>
              </a:solidFill>
              <a:highlight>
                <a:schemeClr val="accent1"/>
              </a:highlight>
            </a:endParaRPr>
          </a:p>
          <a:p>
            <a:pPr indent="0" lvl="0" marL="22860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Categorical imputation</a:t>
            </a:r>
            <a:r>
              <a:rPr lang="en" sz="900">
                <a:solidFill>
                  <a:srgbClr val="4C4C4C"/>
                </a:solidFill>
                <a:highlight>
                  <a:schemeClr val="accent1"/>
                </a:highlight>
              </a:rPr>
              <a:t>: Replacing the missing categorical entry with  defined value that can be the most occurring value or a ‘other’ default value, so data size is preserved.</a:t>
            </a:r>
            <a:endParaRPr sz="900">
              <a:solidFill>
                <a:srgbClr val="4C4C4C"/>
              </a:solidFill>
              <a:highlight>
                <a:schemeClr val="accent1"/>
              </a:highlight>
            </a:endParaRPr>
          </a:p>
          <a:p>
            <a:pPr indent="0" lvl="0" marL="22860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Random sample imputation</a:t>
            </a:r>
            <a:r>
              <a:rPr lang="en" sz="900">
                <a:solidFill>
                  <a:srgbClr val="4C4C4C"/>
                </a:solidFill>
                <a:highlight>
                  <a:schemeClr val="accent1"/>
                </a:highlight>
              </a:rPr>
              <a:t>: Replacing the missing entry with a random observation in the dataset, so data size is preserved.</a:t>
            </a:r>
            <a:endParaRPr sz="700"/>
          </a:p>
        </p:txBody>
      </p:sp>
      <p:pic>
        <p:nvPicPr>
          <p:cNvPr id="1979" name="Google Shape;1979;p181"/>
          <p:cNvPicPr preferRelativeResize="0"/>
          <p:nvPr/>
        </p:nvPicPr>
        <p:blipFill rotWithShape="1">
          <a:blip r:embed="rId5">
            <a:alphaModFix/>
          </a:blip>
          <a:srcRect b="0" l="7715" r="0" t="11971"/>
          <a:stretch/>
        </p:blipFill>
        <p:spPr>
          <a:xfrm>
            <a:off x="597919" y="606869"/>
            <a:ext cx="7632738" cy="1318538"/>
          </a:xfrm>
          <a:prstGeom prst="rect">
            <a:avLst/>
          </a:prstGeom>
          <a:noFill/>
          <a:ln>
            <a:noFill/>
          </a:ln>
        </p:spPr>
      </p:pic>
      <p:sp>
        <p:nvSpPr>
          <p:cNvPr id="1980" name="Google Shape;1980;p181"/>
          <p:cNvSpPr/>
          <p:nvPr/>
        </p:nvSpPr>
        <p:spPr>
          <a:xfrm>
            <a:off x="7795429" y="1422915"/>
            <a:ext cx="478588" cy="302250"/>
          </a:xfrm>
          <a:custGeom>
            <a:rect b="b" l="l" r="r" t="t"/>
            <a:pathLst>
              <a:path extrusionOk="0" h="24180" w="38287">
                <a:moveTo>
                  <a:pt x="38287" y="1358"/>
                </a:moveTo>
                <a:cubicBezTo>
                  <a:pt x="27482" y="8"/>
                  <a:pt x="16297" y="-781"/>
                  <a:pt x="5621" y="1358"/>
                </a:cubicBezTo>
                <a:cubicBezTo>
                  <a:pt x="1341" y="2215"/>
                  <a:pt x="-917" y="9252"/>
                  <a:pt x="463" y="13393"/>
                </a:cubicBezTo>
                <a:cubicBezTo>
                  <a:pt x="3200" y="21605"/>
                  <a:pt x="16428" y="26175"/>
                  <a:pt x="24533" y="23136"/>
                </a:cubicBezTo>
                <a:cubicBezTo>
                  <a:pt x="28255" y="21740"/>
                  <a:pt x="33017" y="20030"/>
                  <a:pt x="34276" y="16259"/>
                </a:cubicBezTo>
                <a:cubicBezTo>
                  <a:pt x="35964" y="11205"/>
                  <a:pt x="34032" y="4553"/>
                  <a:pt x="30264" y="785"/>
                </a:cubicBezTo>
              </a:path>
            </a:pathLst>
          </a:custGeom>
          <a:noFill/>
          <a:ln cap="flat" cmpd="sng" w="38100">
            <a:solidFill>
              <a:srgbClr val="FF0000"/>
            </a:solidFill>
            <a:prstDash val="solid"/>
            <a:round/>
            <a:headEnd len="med" w="med" type="none"/>
            <a:tailEnd len="med" w="med" type="non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82"/>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86" name="Google Shape;1986;p182"/>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Skew and data transformation &amp; normalization</a:t>
            </a:r>
            <a:endParaRPr sz="700">
              <a:solidFill>
                <a:srgbClr val="4C4C4C"/>
              </a:solidFill>
              <a:highlight>
                <a:srgbClr val="FFFFFF"/>
              </a:highlight>
            </a:endParaRPr>
          </a:p>
        </p:txBody>
      </p:sp>
      <p:pic>
        <p:nvPicPr>
          <p:cNvPr id="1987" name="Google Shape;1987;p182"/>
          <p:cNvPicPr preferRelativeResize="0"/>
          <p:nvPr/>
        </p:nvPicPr>
        <p:blipFill>
          <a:blip r:embed="rId3">
            <a:alphaModFix/>
          </a:blip>
          <a:stretch>
            <a:fillRect/>
          </a:stretch>
        </p:blipFill>
        <p:spPr>
          <a:xfrm>
            <a:off x="5401363" y="545600"/>
            <a:ext cx="3666435" cy="1384713"/>
          </a:xfrm>
          <a:prstGeom prst="rect">
            <a:avLst/>
          </a:prstGeom>
          <a:noFill/>
          <a:ln>
            <a:noFill/>
          </a:ln>
        </p:spPr>
      </p:pic>
      <p:sp>
        <p:nvSpPr>
          <p:cNvPr id="1988" name="Google Shape;1988;p182"/>
          <p:cNvSpPr txBox="1"/>
          <p:nvPr/>
        </p:nvSpPr>
        <p:spPr>
          <a:xfrm>
            <a:off x="210688" y="535625"/>
            <a:ext cx="5152800" cy="1754700"/>
          </a:xfrm>
          <a:prstGeom prst="rect">
            <a:avLst/>
          </a:prstGeom>
          <a:noFill/>
          <a:ln>
            <a:noFill/>
          </a:ln>
        </p:spPr>
        <p:txBody>
          <a:bodyPr anchorCtr="0" anchor="t" bIns="45725" lIns="45725" spcFirstLastPara="1" rIns="45725" wrap="square" tIns="45725">
            <a:spAutoFit/>
          </a:bodyPr>
          <a:lstStyle/>
          <a:p>
            <a:pPr indent="0" lvl="0" marL="0" marR="0" rtl="0" algn="just">
              <a:lnSpc>
                <a:spcPct val="100000"/>
              </a:lnSpc>
              <a:spcBef>
                <a:spcPts val="0"/>
              </a:spcBef>
              <a:spcAft>
                <a:spcPts val="0"/>
              </a:spcAft>
              <a:buNone/>
            </a:pPr>
            <a:r>
              <a:rPr b="1" lang="en" sz="900">
                <a:solidFill>
                  <a:srgbClr val="4C4C4C"/>
                </a:solidFill>
                <a:highlight>
                  <a:schemeClr val="accent1"/>
                </a:highlight>
              </a:rPr>
              <a:t>Data skew</a:t>
            </a:r>
            <a:r>
              <a:rPr lang="en" sz="900">
                <a:solidFill>
                  <a:srgbClr val="4C4C4C"/>
                </a:solidFill>
                <a:highlight>
                  <a:schemeClr val="accent1"/>
                </a:highlight>
              </a:rPr>
              <a:t> is the degree of distortion from a normal distribution. </a:t>
            </a:r>
            <a:endParaRPr sz="900">
              <a:solidFill>
                <a:srgbClr val="4C4C4C"/>
              </a:solidFill>
              <a:highlight>
                <a:schemeClr val="accent1"/>
              </a:highlight>
            </a:endParaRPr>
          </a:p>
          <a:p>
            <a:pPr indent="0" lvl="0" marL="0" marR="0" rtl="0" algn="just">
              <a:lnSpc>
                <a:spcPct val="100000"/>
              </a:lnSpc>
              <a:spcBef>
                <a:spcPts val="0"/>
              </a:spcBef>
              <a:spcAft>
                <a:spcPts val="0"/>
              </a:spcAft>
              <a:buNone/>
            </a:pPr>
            <a:r>
              <a:t/>
            </a:r>
            <a:endParaRPr sz="900">
              <a:solidFill>
                <a:srgbClr val="4C4C4C"/>
              </a:solidFill>
              <a:highlight>
                <a:schemeClr val="accent1"/>
              </a:highlight>
            </a:endParaRPr>
          </a:p>
          <a:p>
            <a:pPr indent="0" lvl="0" marL="0" marR="0" rtl="0" algn="just">
              <a:lnSpc>
                <a:spcPct val="100000"/>
              </a:lnSpc>
              <a:spcBef>
                <a:spcPts val="0"/>
              </a:spcBef>
              <a:spcAft>
                <a:spcPts val="0"/>
              </a:spcAft>
              <a:buNone/>
            </a:pPr>
            <a:r>
              <a:rPr lang="en" sz="900">
                <a:solidFill>
                  <a:srgbClr val="4C4C4C"/>
                </a:solidFill>
                <a:highlight>
                  <a:schemeClr val="accent1"/>
                </a:highlight>
              </a:rPr>
              <a:t>Data skew harms machine learning since the tail region acts as an outlier and affect the model’s performance. The issue behind this problem is related to the </a:t>
            </a:r>
            <a:r>
              <a:rPr b="1" lang="en" sz="900">
                <a:solidFill>
                  <a:srgbClr val="4C4C4C"/>
                </a:solidFill>
                <a:highlight>
                  <a:schemeClr val="accent1"/>
                </a:highlight>
              </a:rPr>
              <a:t>central limit theorem</a:t>
            </a:r>
            <a:r>
              <a:rPr lang="en" sz="900">
                <a:solidFill>
                  <a:srgbClr val="4C4C4C"/>
                </a:solidFill>
                <a:highlight>
                  <a:schemeClr val="accent1"/>
                </a:highlight>
              </a:rPr>
              <a:t>, which expresses the idea that adding random numbers from almost any distribution and add them together will get something approximately normally distributed. </a:t>
            </a:r>
            <a:endParaRPr sz="900">
              <a:solidFill>
                <a:srgbClr val="4C4C4C"/>
              </a:solidFill>
              <a:highlight>
                <a:schemeClr val="accent1"/>
              </a:highlight>
            </a:endParaRPr>
          </a:p>
          <a:p>
            <a:pPr indent="0" lvl="0" marL="0" marR="0" rtl="0" algn="just">
              <a:lnSpc>
                <a:spcPct val="100000"/>
              </a:lnSpc>
              <a:spcBef>
                <a:spcPts val="0"/>
              </a:spcBef>
              <a:spcAft>
                <a:spcPts val="0"/>
              </a:spcAft>
              <a:buNone/>
            </a:pPr>
            <a:r>
              <a:rPr lang="en" sz="900">
                <a:solidFill>
                  <a:srgbClr val="4C4C4C"/>
                </a:solidFill>
                <a:highlight>
                  <a:schemeClr val="accent1"/>
                </a:highlight>
              </a:rPr>
              <a:t>In a typical machine learning problem you will have errors from many different sources (e.g. measurement error, data entry error, classification error, data corruption...) and it is common to think that the combined effect of all of these errors is approximately normal. Thus, it is necessary to transform the skewed data to close enough to a normal distribution to reduce outliers.</a:t>
            </a:r>
            <a:endParaRPr sz="900">
              <a:solidFill>
                <a:srgbClr val="4C4C4C"/>
              </a:solidFill>
              <a:highlight>
                <a:schemeClr val="accent1"/>
              </a:highlight>
            </a:endParaRPr>
          </a:p>
          <a:p>
            <a:pPr indent="0" lvl="0" marL="0" marR="0" rtl="0" algn="just">
              <a:lnSpc>
                <a:spcPct val="100000"/>
              </a:lnSpc>
              <a:spcBef>
                <a:spcPts val="0"/>
              </a:spcBef>
              <a:spcAft>
                <a:spcPts val="0"/>
              </a:spcAft>
              <a:buNone/>
            </a:pPr>
            <a:r>
              <a:t/>
            </a:r>
            <a:endParaRPr sz="900">
              <a:solidFill>
                <a:srgbClr val="4C4C4C"/>
              </a:solidFill>
              <a:highlight>
                <a:schemeClr val="accent1"/>
              </a:highlight>
            </a:endParaRPr>
          </a:p>
          <a:p>
            <a:pPr indent="0" lvl="0" marL="0" marR="0" rtl="0" algn="just">
              <a:lnSpc>
                <a:spcPct val="100000"/>
              </a:lnSpc>
              <a:spcBef>
                <a:spcPts val="0"/>
              </a:spcBef>
              <a:spcAft>
                <a:spcPts val="0"/>
              </a:spcAft>
              <a:buNone/>
            </a:pPr>
            <a:r>
              <a:t/>
            </a:r>
            <a:endParaRPr sz="900">
              <a:solidFill>
                <a:srgbClr val="4C4C4C"/>
              </a:solidFill>
              <a:highlight>
                <a:schemeClr val="accent1"/>
              </a:highlight>
            </a:endParaRPr>
          </a:p>
        </p:txBody>
      </p:sp>
      <p:sp>
        <p:nvSpPr>
          <p:cNvPr id="1989" name="Google Shape;1989;p182"/>
          <p:cNvSpPr txBox="1"/>
          <p:nvPr/>
        </p:nvSpPr>
        <p:spPr>
          <a:xfrm>
            <a:off x="210688" y="1939600"/>
            <a:ext cx="8748000" cy="18933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chemeClr val="accent1"/>
                </a:highlight>
              </a:rPr>
              <a:t>The best way to fix it is to transform these variables with reversible transformation, with the intent to reduce the skewness. Common transformations include </a:t>
            </a:r>
            <a:r>
              <a:rPr b="1" lang="en" sz="900">
                <a:solidFill>
                  <a:srgbClr val="4C4C4C"/>
                </a:solidFill>
                <a:highlight>
                  <a:schemeClr val="accent1"/>
                </a:highlight>
              </a:rPr>
              <a:t>square root, logarithmic, reciprocal, or boxcox</a:t>
            </a:r>
            <a:r>
              <a:rPr lang="en" sz="900">
                <a:solidFill>
                  <a:srgbClr val="4C4C4C"/>
                </a:solidFill>
                <a:highlight>
                  <a:schemeClr val="accent1"/>
                </a:highlight>
              </a:rPr>
              <a:t>.</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0" lvl="0" marL="0" rtl="0" algn="just">
              <a:spcBef>
                <a:spcPts val="0"/>
              </a:spcBef>
              <a:spcAft>
                <a:spcPts val="0"/>
              </a:spcAft>
              <a:buNone/>
            </a:pPr>
            <a:r>
              <a:rPr lang="en" sz="900">
                <a:solidFill>
                  <a:srgbClr val="4C4C4C"/>
                </a:solidFill>
                <a:highlight>
                  <a:schemeClr val="accent1"/>
                </a:highlight>
              </a:rPr>
              <a:t>Following data transformation, it is a common practice to </a:t>
            </a:r>
            <a:r>
              <a:rPr b="1" lang="en" sz="900">
                <a:solidFill>
                  <a:srgbClr val="4C4C4C"/>
                </a:solidFill>
                <a:highlight>
                  <a:schemeClr val="accent1"/>
                </a:highlight>
              </a:rPr>
              <a:t>normalize data</a:t>
            </a:r>
            <a:r>
              <a:rPr lang="en" sz="900">
                <a:solidFill>
                  <a:srgbClr val="4C4C4C"/>
                </a:solidFill>
                <a:highlight>
                  <a:schemeClr val="accent1"/>
                </a:highlight>
              </a:rPr>
              <a:t> in a way that they are either dimensionless. Normalization gives equal importance to each variable so that no single variable steers model performance in one direction just because they are bigger numbers. Three methods can be applied to perform data normalization, which are as follows:</a:t>
            </a:r>
            <a:endParaRPr sz="900">
              <a:solidFill>
                <a:srgbClr val="4C4C4C"/>
              </a:solidFill>
              <a:highlight>
                <a:schemeClr val="accent1"/>
              </a:highlight>
            </a:endParaRPr>
          </a:p>
          <a:p>
            <a:pPr indent="-171450" lvl="0" marL="431800" rtl="0" algn="just">
              <a:spcBef>
                <a:spcPts val="0"/>
              </a:spcBef>
              <a:spcAft>
                <a:spcPts val="0"/>
              </a:spcAft>
              <a:buClr>
                <a:srgbClr val="4C4C4C"/>
              </a:buClr>
              <a:buSzPts val="900"/>
              <a:buChar char="●"/>
            </a:pPr>
            <a:r>
              <a:rPr lang="en" sz="900">
                <a:solidFill>
                  <a:srgbClr val="4C4C4C"/>
                </a:solidFill>
                <a:highlight>
                  <a:schemeClr val="accent1"/>
                </a:highlight>
              </a:rPr>
              <a:t>Min-Max normalization:</a:t>
            </a:r>
            <a:endParaRPr sz="900">
              <a:solidFill>
                <a:srgbClr val="4C4C4C"/>
              </a:solidFill>
              <a:highlight>
                <a:schemeClr val="accent1"/>
              </a:highlight>
            </a:endParaRPr>
          </a:p>
          <a:p>
            <a:pPr indent="0" lvl="0" marL="685800" rtl="0" algn="just">
              <a:spcBef>
                <a:spcPts val="0"/>
              </a:spcBef>
              <a:spcAft>
                <a:spcPts val="0"/>
              </a:spcAft>
              <a:buNone/>
            </a:pPr>
            <a:r>
              <a:rPr lang="en" sz="900">
                <a:solidFill>
                  <a:srgbClr val="4C4C4C"/>
                </a:solidFill>
                <a:highlight>
                  <a:schemeClr val="accent1"/>
                </a:highlight>
              </a:rPr>
              <a:t>Values are shifted and rescaled so that they end up ranging between 0 and 1.</a:t>
            </a:r>
            <a:endParaRPr sz="900">
              <a:solidFill>
                <a:srgbClr val="4C4C4C"/>
              </a:solidFill>
              <a:highlight>
                <a:schemeClr val="accent1"/>
              </a:highlight>
            </a:endParaRPr>
          </a:p>
          <a:p>
            <a:pPr indent="-171450" lvl="0" marL="431800" rtl="0" algn="just">
              <a:spcBef>
                <a:spcPts val="0"/>
              </a:spcBef>
              <a:spcAft>
                <a:spcPts val="0"/>
              </a:spcAft>
              <a:buClr>
                <a:srgbClr val="4C4C4C"/>
              </a:buClr>
              <a:buSzPts val="900"/>
              <a:buChar char="●"/>
            </a:pPr>
            <a:r>
              <a:rPr lang="en" sz="900">
                <a:solidFill>
                  <a:srgbClr val="4C4C4C"/>
                </a:solidFill>
                <a:highlight>
                  <a:schemeClr val="accent1"/>
                </a:highlight>
              </a:rPr>
              <a:t>Mean normalization:</a:t>
            </a:r>
            <a:endParaRPr sz="900">
              <a:solidFill>
                <a:srgbClr val="4C4C4C"/>
              </a:solidFill>
              <a:highlight>
                <a:schemeClr val="accent1"/>
              </a:highlight>
            </a:endParaRPr>
          </a:p>
          <a:p>
            <a:pPr indent="0" lvl="0" marL="685800" rtl="0" algn="just">
              <a:spcBef>
                <a:spcPts val="0"/>
              </a:spcBef>
              <a:spcAft>
                <a:spcPts val="0"/>
              </a:spcAft>
              <a:buNone/>
            </a:pPr>
            <a:r>
              <a:rPr lang="en" sz="900">
                <a:solidFill>
                  <a:srgbClr val="4C4C4C"/>
                </a:solidFill>
                <a:highlight>
                  <a:schemeClr val="accent1"/>
                </a:highlight>
              </a:rPr>
              <a:t>Values are shifted and rescaled so that they </a:t>
            </a:r>
            <a:endParaRPr sz="900">
              <a:solidFill>
                <a:srgbClr val="4C4C4C"/>
              </a:solidFill>
              <a:highlight>
                <a:schemeClr val="accent1"/>
              </a:highlight>
            </a:endParaRPr>
          </a:p>
          <a:p>
            <a:pPr indent="-171450" lvl="0" marL="431800" rtl="0" algn="just">
              <a:spcBef>
                <a:spcPts val="0"/>
              </a:spcBef>
              <a:spcAft>
                <a:spcPts val="0"/>
              </a:spcAft>
              <a:buClr>
                <a:srgbClr val="4C4C4C"/>
              </a:buClr>
              <a:buSzPts val="900"/>
              <a:buChar char="●"/>
            </a:pPr>
            <a:r>
              <a:rPr lang="en" sz="900">
                <a:solidFill>
                  <a:srgbClr val="4C4C4C"/>
                </a:solidFill>
                <a:highlight>
                  <a:schemeClr val="accent1"/>
                </a:highlight>
              </a:rPr>
              <a:t>Z-score normalization:</a:t>
            </a:r>
            <a:endParaRPr sz="900">
              <a:solidFill>
                <a:srgbClr val="4C4C4C"/>
              </a:solidFill>
              <a:highlight>
                <a:schemeClr val="accent1"/>
              </a:highlight>
            </a:endParaRPr>
          </a:p>
          <a:p>
            <a:pPr indent="0" lvl="0" marL="685800" rtl="0" algn="just">
              <a:spcBef>
                <a:spcPts val="0"/>
              </a:spcBef>
              <a:spcAft>
                <a:spcPts val="0"/>
              </a:spcAft>
              <a:buNone/>
            </a:pPr>
            <a:r>
              <a:rPr lang="en" sz="900">
                <a:solidFill>
                  <a:srgbClr val="4C4C4C"/>
                </a:solidFill>
                <a:highlight>
                  <a:schemeClr val="accent1"/>
                </a:highlight>
              </a:rPr>
              <a:t>Values are shifted and rescaled so that they </a:t>
            </a:r>
            <a:endParaRPr sz="900">
              <a:solidFill>
                <a:srgbClr val="4C4C4C"/>
              </a:solidFill>
              <a:highlight>
                <a:schemeClr val="accent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83"/>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1995" name="Google Shape;1995;p183"/>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Training data - k-fold cross validation</a:t>
            </a:r>
            <a:endParaRPr sz="700">
              <a:solidFill>
                <a:srgbClr val="4C4C4C"/>
              </a:solidFill>
              <a:highlight>
                <a:srgbClr val="FFFFFF"/>
              </a:highlight>
            </a:endParaRPr>
          </a:p>
        </p:txBody>
      </p:sp>
      <p:sp>
        <p:nvSpPr>
          <p:cNvPr id="1996" name="Google Shape;1996;p183"/>
          <p:cNvSpPr txBox="1"/>
          <p:nvPr/>
        </p:nvSpPr>
        <p:spPr>
          <a:xfrm>
            <a:off x="417238" y="826250"/>
            <a:ext cx="8200800" cy="5079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k-fold cross validation</a:t>
            </a:r>
            <a:r>
              <a:rPr lang="en" sz="900">
                <a:solidFill>
                  <a:srgbClr val="4C4C4C"/>
                </a:solidFill>
                <a:highlight>
                  <a:srgbClr val="FFFFFF"/>
                </a:highlight>
              </a:rPr>
              <a:t> is a procedure used to estimate the performance of a model on various sets of data.The procedure has a single parameter called k that refers to the number of groups that a given data sample is to be split into. When a specific value for k is chosen, it may be used in place of k in the reference to the model, such as k=10 becoming 10-fold cross-validation.</a:t>
            </a:r>
            <a:endParaRPr sz="900">
              <a:solidFill>
                <a:srgbClr val="4C4C4C"/>
              </a:solidFill>
              <a:highlight>
                <a:srgbClr val="FFFFFF"/>
              </a:highlight>
            </a:endParaRPr>
          </a:p>
        </p:txBody>
      </p:sp>
      <p:pic>
        <p:nvPicPr>
          <p:cNvPr id="1997" name="Google Shape;1997;p183"/>
          <p:cNvPicPr preferRelativeResize="0"/>
          <p:nvPr/>
        </p:nvPicPr>
        <p:blipFill>
          <a:blip r:embed="rId3">
            <a:alphaModFix/>
          </a:blip>
          <a:stretch>
            <a:fillRect/>
          </a:stretch>
        </p:blipFill>
        <p:spPr>
          <a:xfrm>
            <a:off x="4693800" y="1507219"/>
            <a:ext cx="3924088" cy="1594162"/>
          </a:xfrm>
          <a:prstGeom prst="rect">
            <a:avLst/>
          </a:prstGeom>
          <a:noFill/>
          <a:ln>
            <a:noFill/>
          </a:ln>
        </p:spPr>
      </p:pic>
      <p:sp>
        <p:nvSpPr>
          <p:cNvPr id="1998" name="Google Shape;1998;p183"/>
          <p:cNvSpPr txBox="1"/>
          <p:nvPr/>
        </p:nvSpPr>
        <p:spPr>
          <a:xfrm>
            <a:off x="417238" y="1501888"/>
            <a:ext cx="4124100" cy="16161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u="sng">
                <a:solidFill>
                  <a:srgbClr val="4C4C4C"/>
                </a:solidFill>
                <a:highlight>
                  <a:schemeClr val="accent1"/>
                </a:highlight>
              </a:rPr>
              <a:t>The general procedure is as follows:</a:t>
            </a:r>
            <a:endParaRPr sz="900" u="sng">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AutoNum type="arabicPeriod"/>
            </a:pPr>
            <a:r>
              <a:rPr lang="en" sz="900">
                <a:solidFill>
                  <a:srgbClr val="4C4C4C"/>
                </a:solidFill>
                <a:highlight>
                  <a:schemeClr val="accent1"/>
                </a:highlight>
              </a:rPr>
              <a:t>Shuffle the dataset randomly.</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AutoNum type="arabicPeriod"/>
            </a:pPr>
            <a:r>
              <a:rPr lang="en" sz="900">
                <a:solidFill>
                  <a:srgbClr val="4C4C4C"/>
                </a:solidFill>
                <a:highlight>
                  <a:schemeClr val="accent1"/>
                </a:highlight>
              </a:rPr>
              <a:t>Split the dataset into k groups (for example 5 fold in the graph on the right).</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AutoNum type="arabicPeriod"/>
            </a:pPr>
            <a:r>
              <a:rPr lang="en" sz="900">
                <a:solidFill>
                  <a:srgbClr val="4C4C4C"/>
                </a:solidFill>
                <a:highlight>
                  <a:schemeClr val="accent1"/>
                </a:highlight>
              </a:rPr>
              <a:t>For each unique group:</a:t>
            </a:r>
            <a:endParaRPr sz="900">
              <a:solidFill>
                <a:srgbClr val="4C4C4C"/>
              </a:solidFill>
              <a:highlight>
                <a:schemeClr val="accent1"/>
              </a:highlight>
            </a:endParaRPr>
          </a:p>
          <a:p>
            <a:pPr indent="-171450" lvl="1" marL="457200" rtl="0" algn="just">
              <a:spcBef>
                <a:spcPts val="0"/>
              </a:spcBef>
              <a:spcAft>
                <a:spcPts val="0"/>
              </a:spcAft>
              <a:buClr>
                <a:srgbClr val="4C4C4C"/>
              </a:buClr>
              <a:buSzPts val="900"/>
              <a:buAutoNum type="alphaLcPeriod"/>
            </a:pPr>
            <a:r>
              <a:rPr lang="en" sz="900">
                <a:solidFill>
                  <a:srgbClr val="4C4C4C"/>
                </a:solidFill>
                <a:highlight>
                  <a:schemeClr val="accent1"/>
                </a:highlight>
              </a:rPr>
              <a:t>Take the group as a hold out or test data set</a:t>
            </a:r>
            <a:endParaRPr sz="900">
              <a:solidFill>
                <a:srgbClr val="4C4C4C"/>
              </a:solidFill>
              <a:highlight>
                <a:schemeClr val="accent1"/>
              </a:highlight>
            </a:endParaRPr>
          </a:p>
          <a:p>
            <a:pPr indent="-171450" lvl="1" marL="457200" rtl="0" algn="just">
              <a:spcBef>
                <a:spcPts val="0"/>
              </a:spcBef>
              <a:spcAft>
                <a:spcPts val="0"/>
              </a:spcAft>
              <a:buClr>
                <a:srgbClr val="4C4C4C"/>
              </a:buClr>
              <a:buSzPts val="900"/>
              <a:buAutoNum type="alphaLcPeriod"/>
            </a:pPr>
            <a:r>
              <a:rPr lang="en" sz="900">
                <a:solidFill>
                  <a:srgbClr val="4C4C4C"/>
                </a:solidFill>
                <a:highlight>
                  <a:schemeClr val="accent1"/>
                </a:highlight>
              </a:rPr>
              <a:t>Take the remaining groups as a training data set.</a:t>
            </a:r>
            <a:endParaRPr sz="900">
              <a:solidFill>
                <a:srgbClr val="4C4C4C"/>
              </a:solidFill>
              <a:highlight>
                <a:schemeClr val="accent1"/>
              </a:highlight>
            </a:endParaRPr>
          </a:p>
          <a:p>
            <a:pPr indent="-171450" lvl="1" marL="457200" rtl="0" algn="just">
              <a:spcBef>
                <a:spcPts val="0"/>
              </a:spcBef>
              <a:spcAft>
                <a:spcPts val="0"/>
              </a:spcAft>
              <a:buClr>
                <a:srgbClr val="4C4C4C"/>
              </a:buClr>
              <a:buSzPts val="900"/>
              <a:buAutoNum type="alphaLcPeriod"/>
            </a:pPr>
            <a:r>
              <a:rPr lang="en" sz="900">
                <a:solidFill>
                  <a:srgbClr val="4C4C4C"/>
                </a:solidFill>
                <a:highlight>
                  <a:schemeClr val="accent1"/>
                </a:highlight>
              </a:rPr>
              <a:t>Fit a model on the training set and evaluate it on the test set.</a:t>
            </a:r>
            <a:endParaRPr sz="900">
              <a:solidFill>
                <a:srgbClr val="4C4C4C"/>
              </a:solidFill>
              <a:highlight>
                <a:schemeClr val="accent1"/>
              </a:highlight>
            </a:endParaRPr>
          </a:p>
          <a:p>
            <a:pPr indent="-171450" lvl="1" marL="457200" rtl="0" algn="just">
              <a:spcBef>
                <a:spcPts val="0"/>
              </a:spcBef>
              <a:spcAft>
                <a:spcPts val="0"/>
              </a:spcAft>
              <a:buClr>
                <a:srgbClr val="4C4C4C"/>
              </a:buClr>
              <a:buSzPts val="900"/>
              <a:buAutoNum type="alphaLcPeriod"/>
            </a:pPr>
            <a:r>
              <a:rPr lang="en" sz="900">
                <a:solidFill>
                  <a:srgbClr val="4C4C4C"/>
                </a:solidFill>
                <a:highlight>
                  <a:schemeClr val="accent1"/>
                </a:highlight>
              </a:rPr>
              <a:t>Retain the evaluation score.</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AutoNum type="arabicPeriod"/>
            </a:pPr>
            <a:r>
              <a:rPr lang="en" sz="900">
                <a:solidFill>
                  <a:srgbClr val="4C4C4C"/>
                </a:solidFill>
                <a:highlight>
                  <a:schemeClr val="accent1"/>
                </a:highlight>
              </a:rPr>
              <a:t>Summarize the performance of the model using the sample of model evaluation scores</a:t>
            </a:r>
            <a:endParaRPr sz="700"/>
          </a:p>
        </p:txBody>
      </p:sp>
      <p:sp>
        <p:nvSpPr>
          <p:cNvPr id="1999" name="Google Shape;1999;p183"/>
          <p:cNvSpPr txBox="1"/>
          <p:nvPr/>
        </p:nvSpPr>
        <p:spPr>
          <a:xfrm>
            <a:off x="417250" y="3291838"/>
            <a:ext cx="8200800" cy="9237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chemeClr val="accent1"/>
                </a:highlight>
              </a:rPr>
              <a:t>The </a:t>
            </a:r>
            <a:r>
              <a:rPr b="1" lang="en" sz="900">
                <a:solidFill>
                  <a:srgbClr val="4C4C4C"/>
                </a:solidFill>
                <a:highlight>
                  <a:schemeClr val="accent1"/>
                </a:highlight>
              </a:rPr>
              <a:t>k value must be chosen carefully</a:t>
            </a:r>
            <a:r>
              <a:rPr lang="en" sz="900">
                <a:solidFill>
                  <a:srgbClr val="4C4C4C"/>
                </a:solidFill>
                <a:highlight>
                  <a:schemeClr val="accent1"/>
                </a:highlight>
              </a:rPr>
              <a:t> for your data sample. A poorly chosen value for k may result in a mis-representative idea of the performance of the model. The choice of k is usually between 5 to 10, but there is no formal rule. As k gets larger, the difference in size between the training set and the resampling subsets gets smaller. As this difference decreases, the bias in the data becomes smaller.</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0" lvl="0" marL="0" rtl="0" algn="just">
              <a:spcBef>
                <a:spcPts val="0"/>
              </a:spcBef>
              <a:spcAft>
                <a:spcPts val="0"/>
              </a:spcAft>
              <a:buNone/>
            </a:pPr>
            <a:r>
              <a:rPr lang="en" sz="900">
                <a:solidFill>
                  <a:srgbClr val="4C4C4C"/>
                </a:solidFill>
                <a:highlight>
                  <a:schemeClr val="accent1"/>
                </a:highlight>
              </a:rPr>
              <a:t>Cross validation is used in order to estimate how the model is expected to perform in general when used to make predictions on unseen data. It generally results in a less biased or less optimistic estimate of the model performance.</a:t>
            </a:r>
            <a:endParaRPr sz="900">
              <a:solidFill>
                <a:srgbClr val="4C4C4C"/>
              </a:solidFill>
              <a:highlight>
                <a:schemeClr val="accent1"/>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184"/>
          <p:cNvSpPr txBox="1"/>
          <p:nvPr>
            <p:ph idx="12" type="sldNum"/>
          </p:nvPr>
        </p:nvSpPr>
        <p:spPr>
          <a:xfrm>
            <a:off x="8458200" y="4725850"/>
            <a:ext cx="423000" cy="1464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latin typeface="Arimo"/>
                <a:ea typeface="Arimo"/>
                <a:cs typeface="Arimo"/>
                <a:sym typeface="Arimo"/>
              </a:rPr>
              <a:t>‹#›</a:t>
            </a:fld>
            <a:endParaRPr sz="1300">
              <a:latin typeface="Arimo"/>
              <a:ea typeface="Arimo"/>
              <a:cs typeface="Arimo"/>
              <a:sym typeface="Arimo"/>
            </a:endParaRPr>
          </a:p>
        </p:txBody>
      </p:sp>
      <p:sp>
        <p:nvSpPr>
          <p:cNvPr id="2005" name="Google Shape;2005;p184"/>
          <p:cNvSpPr txBox="1"/>
          <p:nvPr/>
        </p:nvSpPr>
        <p:spPr>
          <a:xfrm>
            <a:off x="210688" y="90463"/>
            <a:ext cx="84072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rgbClr val="4C4C4C"/>
                </a:solidFill>
                <a:highlight>
                  <a:srgbClr val="FFFFFF"/>
                </a:highlight>
              </a:rPr>
              <a:t>Hyperparameters optimization</a:t>
            </a:r>
            <a:endParaRPr sz="700">
              <a:solidFill>
                <a:srgbClr val="4C4C4C"/>
              </a:solidFill>
              <a:highlight>
                <a:srgbClr val="FFFFFF"/>
              </a:highlight>
            </a:endParaRPr>
          </a:p>
        </p:txBody>
      </p:sp>
      <p:pic>
        <p:nvPicPr>
          <p:cNvPr id="2006" name="Google Shape;2006;p184"/>
          <p:cNvPicPr preferRelativeResize="0"/>
          <p:nvPr/>
        </p:nvPicPr>
        <p:blipFill>
          <a:blip r:embed="rId3">
            <a:alphaModFix/>
          </a:blip>
          <a:stretch>
            <a:fillRect/>
          </a:stretch>
        </p:blipFill>
        <p:spPr>
          <a:xfrm>
            <a:off x="4657669" y="2096081"/>
            <a:ext cx="4404788" cy="2321958"/>
          </a:xfrm>
          <a:prstGeom prst="rect">
            <a:avLst/>
          </a:prstGeom>
          <a:noFill/>
          <a:ln>
            <a:noFill/>
          </a:ln>
        </p:spPr>
      </p:pic>
      <p:sp>
        <p:nvSpPr>
          <p:cNvPr id="2007" name="Google Shape;2007;p184"/>
          <p:cNvSpPr txBox="1"/>
          <p:nvPr/>
        </p:nvSpPr>
        <p:spPr>
          <a:xfrm>
            <a:off x="379500" y="492188"/>
            <a:ext cx="8268300" cy="13392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900">
                <a:solidFill>
                  <a:srgbClr val="4C4C4C"/>
                </a:solidFill>
                <a:highlight>
                  <a:schemeClr val="accent1"/>
                </a:highlight>
              </a:rPr>
              <a:t>Model have two type of parameters that should be tuned during the training process to achieve higher performance.</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171450" lvl="0" marL="228600" marR="0" rtl="0" algn="just">
              <a:lnSpc>
                <a:spcPct val="100000"/>
              </a:lnSpc>
              <a:spcBef>
                <a:spcPts val="0"/>
              </a:spcBef>
              <a:spcAft>
                <a:spcPts val="0"/>
              </a:spcAft>
              <a:buClr>
                <a:srgbClr val="4C4C4C"/>
              </a:buClr>
              <a:buSzPts val="900"/>
              <a:buChar char="●"/>
            </a:pPr>
            <a:r>
              <a:rPr lang="en" sz="900">
                <a:solidFill>
                  <a:srgbClr val="4C4C4C"/>
                </a:solidFill>
                <a:highlight>
                  <a:srgbClr val="FFFFFF"/>
                </a:highlight>
              </a:rPr>
              <a:t>Model </a:t>
            </a:r>
            <a:r>
              <a:rPr b="1" lang="en" sz="900">
                <a:solidFill>
                  <a:srgbClr val="4C4C4C"/>
                </a:solidFill>
                <a:highlight>
                  <a:srgbClr val="FFFFFF"/>
                </a:highlight>
              </a:rPr>
              <a:t>parameters</a:t>
            </a:r>
            <a:r>
              <a:rPr lang="en" sz="900">
                <a:solidFill>
                  <a:srgbClr val="4C4C4C"/>
                </a:solidFill>
                <a:highlight>
                  <a:srgbClr val="FFFFFF"/>
                </a:highlight>
              </a:rPr>
              <a:t>: These are the parameters that are estimated by the model from the given data. For example, convolution kernel in deep neural networks.</a:t>
            </a:r>
            <a:endParaRPr sz="900">
              <a:solidFill>
                <a:srgbClr val="4C4C4C"/>
              </a:solidFill>
              <a:highlight>
                <a:srgbClr val="FFFFFF"/>
              </a:highlight>
            </a:endParaRPr>
          </a:p>
          <a:p>
            <a:pPr indent="-171450" lvl="0" marL="228600" marR="0" rtl="0" algn="just">
              <a:lnSpc>
                <a:spcPct val="100000"/>
              </a:lnSpc>
              <a:spcBef>
                <a:spcPts val="0"/>
              </a:spcBef>
              <a:spcAft>
                <a:spcPts val="0"/>
              </a:spcAft>
              <a:buClr>
                <a:srgbClr val="4C4C4C"/>
              </a:buClr>
              <a:buSzPts val="900"/>
              <a:buChar char="●"/>
            </a:pPr>
            <a:r>
              <a:rPr lang="en" sz="900">
                <a:solidFill>
                  <a:srgbClr val="4C4C4C"/>
                </a:solidFill>
                <a:highlight>
                  <a:srgbClr val="FFFFFF"/>
                </a:highlight>
              </a:rPr>
              <a:t>Model </a:t>
            </a:r>
            <a:r>
              <a:rPr b="1" lang="en" sz="900">
                <a:solidFill>
                  <a:srgbClr val="4C4C4C"/>
                </a:solidFill>
                <a:highlight>
                  <a:srgbClr val="FFFFFF"/>
                </a:highlight>
              </a:rPr>
              <a:t>hyperparameters</a:t>
            </a:r>
            <a:r>
              <a:rPr lang="en" sz="900">
                <a:solidFill>
                  <a:srgbClr val="4C4C4C"/>
                </a:solidFill>
                <a:highlight>
                  <a:srgbClr val="FFFFFF"/>
                </a:highlight>
              </a:rPr>
              <a:t>: These are configurations that are external to the model and whose value cannot be estimated from data. For example, the learning rate in deep neural networks.</a:t>
            </a:r>
            <a:endParaRPr sz="900">
              <a:solidFill>
                <a:srgbClr val="4C4C4C"/>
              </a:solidFill>
              <a:highlight>
                <a:srgbClr val="FFFFFF"/>
              </a:highlight>
            </a:endParaRPr>
          </a:p>
          <a:p>
            <a:pPr indent="0" lvl="0" marL="0" rtl="0" algn="just">
              <a:spcBef>
                <a:spcPts val="0"/>
              </a:spcBef>
              <a:spcAft>
                <a:spcPts val="0"/>
              </a:spcAft>
              <a:buNone/>
            </a:pPr>
            <a:r>
              <a:t/>
            </a:r>
            <a:endParaRPr sz="900">
              <a:solidFill>
                <a:srgbClr val="4C4C4C"/>
              </a:solidFill>
              <a:highlight>
                <a:srgbClr val="FFFFFF"/>
              </a:highlight>
            </a:endParaRPr>
          </a:p>
          <a:p>
            <a:pPr indent="0" lvl="0" marL="0" marR="0" rtl="0" algn="just">
              <a:lnSpc>
                <a:spcPct val="100000"/>
              </a:lnSpc>
              <a:spcBef>
                <a:spcPts val="0"/>
              </a:spcBef>
              <a:spcAft>
                <a:spcPts val="0"/>
              </a:spcAft>
              <a:buNone/>
            </a:pPr>
            <a:r>
              <a:rPr lang="en" sz="900">
                <a:solidFill>
                  <a:srgbClr val="4C4C4C"/>
                </a:solidFill>
                <a:highlight>
                  <a:srgbClr val="FFFFFF"/>
                </a:highlight>
              </a:rPr>
              <a:t>Model hyperparameters are tunable and can directly affect how well a model trains. So then hyperparameter optimization is the process of </a:t>
            </a:r>
            <a:r>
              <a:rPr b="1" lang="en" sz="900">
                <a:solidFill>
                  <a:srgbClr val="4C4C4C"/>
                </a:solidFill>
                <a:highlight>
                  <a:srgbClr val="FFFFFF"/>
                </a:highlight>
              </a:rPr>
              <a:t>finding the right combination of hyperparameter values</a:t>
            </a:r>
            <a:r>
              <a:rPr lang="en" sz="900">
                <a:solidFill>
                  <a:srgbClr val="4C4C4C"/>
                </a:solidFill>
                <a:highlight>
                  <a:srgbClr val="FFFFFF"/>
                </a:highlight>
              </a:rPr>
              <a:t> to achieve maximum performance on the data in a reasonable amount of time. </a:t>
            </a:r>
            <a:r>
              <a:rPr lang="en" sz="900">
                <a:solidFill>
                  <a:srgbClr val="4C4C4C"/>
                </a:solidFill>
                <a:highlight>
                  <a:schemeClr val="accent1"/>
                </a:highlight>
              </a:rPr>
              <a:t>In following, some method that are used to achieve hyperparameter optimisation:</a:t>
            </a:r>
            <a:endParaRPr sz="900">
              <a:solidFill>
                <a:srgbClr val="4C4C4C"/>
              </a:solidFill>
              <a:highlight>
                <a:srgbClr val="FFFFFF"/>
              </a:highlight>
            </a:endParaRPr>
          </a:p>
        </p:txBody>
      </p:sp>
      <p:sp>
        <p:nvSpPr>
          <p:cNvPr id="2008" name="Google Shape;2008;p184"/>
          <p:cNvSpPr txBox="1"/>
          <p:nvPr/>
        </p:nvSpPr>
        <p:spPr>
          <a:xfrm>
            <a:off x="379500" y="1872938"/>
            <a:ext cx="4224300" cy="3001500"/>
          </a:xfrm>
          <a:prstGeom prst="rect">
            <a:avLst/>
          </a:prstGeom>
          <a:noFill/>
          <a:ln>
            <a:noFill/>
          </a:ln>
        </p:spPr>
        <p:txBody>
          <a:bodyPr anchorCtr="0" anchor="t" bIns="45725" lIns="45725" spcFirstLastPara="1" rIns="45725" wrap="square" tIns="45725">
            <a:spAutoFit/>
          </a:bodyPr>
          <a:lstStyle/>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Random Search</a:t>
            </a:r>
            <a:endParaRPr b="1" sz="900">
              <a:solidFill>
                <a:srgbClr val="4C4C4C"/>
              </a:solidFill>
              <a:highlight>
                <a:schemeClr val="accent1"/>
              </a:highlight>
            </a:endParaRPr>
          </a:p>
          <a:p>
            <a:pPr indent="0" lvl="0" marL="457200" rtl="0" algn="just">
              <a:spcBef>
                <a:spcPts val="0"/>
              </a:spcBef>
              <a:spcAft>
                <a:spcPts val="0"/>
              </a:spcAft>
              <a:buNone/>
            </a:pPr>
            <a:r>
              <a:rPr lang="en" sz="900">
                <a:solidFill>
                  <a:srgbClr val="4C4C4C"/>
                </a:solidFill>
                <a:highlight>
                  <a:schemeClr val="accent1"/>
                </a:highlight>
              </a:rPr>
              <a:t>In the random search method, we create a grid of possible values for hyperparameters. Each iteration tries a random combination of hyperparameters from this grid, records the performance, and lastly returns the combination of hyperparameters which provided the best performance.</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Grid Search</a:t>
            </a:r>
            <a:endParaRPr b="1" sz="900">
              <a:solidFill>
                <a:srgbClr val="4C4C4C"/>
              </a:solidFill>
              <a:highlight>
                <a:schemeClr val="accent1"/>
              </a:highlight>
            </a:endParaRPr>
          </a:p>
          <a:p>
            <a:pPr indent="0" lvl="0" marL="457200" rtl="0" algn="just">
              <a:spcBef>
                <a:spcPts val="0"/>
              </a:spcBef>
              <a:spcAft>
                <a:spcPts val="0"/>
              </a:spcAft>
              <a:buNone/>
            </a:pPr>
            <a:r>
              <a:rPr lang="en" sz="900">
                <a:solidFill>
                  <a:srgbClr val="4C4C4C"/>
                </a:solidFill>
                <a:highlight>
                  <a:schemeClr val="accent1"/>
                </a:highlight>
              </a:rPr>
              <a:t>In the grid search method, we create a grid of possible values for hyperparameters. Each iteration tries a combination of hyperparameters in a specific order. It fits the model on each and every combination of hyperparameter possible and records the model performance. Finally, it returns the best model with the best hyperparameters.</a:t>
            </a:r>
            <a:endParaRPr sz="900">
              <a:solidFill>
                <a:srgbClr val="4C4C4C"/>
              </a:solidFill>
              <a:highlight>
                <a:schemeClr val="accent1"/>
              </a:highlight>
            </a:endParaRPr>
          </a:p>
          <a:p>
            <a:pPr indent="0" lvl="0" marL="0" rtl="0" algn="just">
              <a:spcBef>
                <a:spcPts val="0"/>
              </a:spcBef>
              <a:spcAft>
                <a:spcPts val="0"/>
              </a:spcAft>
              <a:buNone/>
            </a:pPr>
            <a:r>
              <a:t/>
            </a:r>
            <a:endParaRPr sz="900">
              <a:solidFill>
                <a:srgbClr val="4C4C4C"/>
              </a:solidFill>
              <a:highlight>
                <a:schemeClr val="accent1"/>
              </a:highlight>
            </a:endParaRPr>
          </a:p>
          <a:p>
            <a:pPr indent="-171450" lvl="0" marL="228600" rtl="0" algn="just">
              <a:spcBef>
                <a:spcPts val="0"/>
              </a:spcBef>
              <a:spcAft>
                <a:spcPts val="0"/>
              </a:spcAft>
              <a:buClr>
                <a:srgbClr val="4C4C4C"/>
              </a:buClr>
              <a:buSzPts val="900"/>
              <a:buChar char="●"/>
            </a:pPr>
            <a:r>
              <a:rPr b="1" lang="en" sz="900">
                <a:solidFill>
                  <a:srgbClr val="4C4C4C"/>
                </a:solidFill>
                <a:highlight>
                  <a:schemeClr val="accent1"/>
                </a:highlight>
              </a:rPr>
              <a:t>Bayesian Optimization</a:t>
            </a:r>
            <a:endParaRPr b="1" sz="900">
              <a:solidFill>
                <a:srgbClr val="4C4C4C"/>
              </a:solidFill>
              <a:highlight>
                <a:schemeClr val="accent1"/>
              </a:highlight>
            </a:endParaRPr>
          </a:p>
          <a:p>
            <a:pPr indent="0" lvl="0" marL="457200" rtl="0" algn="just">
              <a:spcBef>
                <a:spcPts val="0"/>
              </a:spcBef>
              <a:spcAft>
                <a:spcPts val="0"/>
              </a:spcAft>
              <a:buNone/>
            </a:pPr>
            <a:r>
              <a:rPr lang="en" sz="900">
                <a:solidFill>
                  <a:srgbClr val="4C4C4C"/>
                </a:solidFill>
                <a:highlight>
                  <a:schemeClr val="accent1"/>
                </a:highlight>
              </a:rPr>
              <a:t>Tuning and finding the right hyperparameters for your model is an optimization problem. We want to minimize the loss function of our model by changing model parameters. Bayesian optimization helps us find the minimal point in the minimum number of steps. Bayesian optimization also uses an acquisition function that directs sampling to areas where an improvement over the current best observation is likely.</a:t>
            </a:r>
            <a:endParaRPr sz="900">
              <a:solidFill>
                <a:srgbClr val="4C4C4C"/>
              </a:solidFill>
              <a:highlight>
                <a:schemeClr val="accent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85"/>
          <p:cNvSpPr txBox="1"/>
          <p:nvPr>
            <p:ph idx="12" type="sldNum"/>
          </p:nvPr>
        </p:nvSpPr>
        <p:spPr>
          <a:xfrm>
            <a:off x="4229100" y="2362925"/>
            <a:ext cx="211500" cy="732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700"/>
          </a:p>
        </p:txBody>
      </p:sp>
      <p:sp>
        <p:nvSpPr>
          <p:cNvPr id="2014" name="Google Shape;2014;p185"/>
          <p:cNvSpPr txBox="1"/>
          <p:nvPr/>
        </p:nvSpPr>
        <p:spPr>
          <a:xfrm>
            <a:off x="132600" y="1410438"/>
            <a:ext cx="8878800" cy="6465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lang="en" sz="1200">
                <a:solidFill>
                  <a:srgbClr val="4C4C4C"/>
                </a:solidFill>
                <a:highlight>
                  <a:srgbClr val="FFFFFF"/>
                </a:highlight>
              </a:rPr>
              <a:t>Exploratory data analysis is a way to explore possible data errors, such as </a:t>
            </a:r>
            <a:r>
              <a:rPr b="1" lang="en" sz="1200">
                <a:solidFill>
                  <a:srgbClr val="4C4C4C"/>
                </a:solidFill>
                <a:highlight>
                  <a:srgbClr val="FFFFFF"/>
                </a:highlight>
              </a:rPr>
              <a:t>missing data</a:t>
            </a:r>
            <a:r>
              <a:rPr lang="en" sz="1200">
                <a:solidFill>
                  <a:srgbClr val="4C4C4C"/>
                </a:solidFill>
                <a:highlight>
                  <a:srgbClr val="FFFFFF"/>
                </a:highlight>
              </a:rPr>
              <a:t>, </a:t>
            </a:r>
            <a:r>
              <a:rPr b="1" lang="en" sz="1200">
                <a:solidFill>
                  <a:srgbClr val="4C4C4C"/>
                </a:solidFill>
                <a:highlight>
                  <a:srgbClr val="FFFFFF"/>
                </a:highlight>
              </a:rPr>
              <a:t>wrong data types</a:t>
            </a:r>
            <a:r>
              <a:rPr lang="en" sz="1200">
                <a:solidFill>
                  <a:srgbClr val="4C4C4C"/>
                </a:solidFill>
                <a:highlight>
                  <a:srgbClr val="FFFFFF"/>
                </a:highlight>
              </a:rPr>
              <a:t>, </a:t>
            </a:r>
            <a:r>
              <a:rPr b="1" lang="en" sz="1200">
                <a:solidFill>
                  <a:srgbClr val="4C4C4C"/>
                </a:solidFill>
                <a:highlight>
                  <a:srgbClr val="FFFFFF"/>
                </a:highlight>
              </a:rPr>
              <a:t>out of context data</a:t>
            </a:r>
            <a:r>
              <a:rPr lang="en" sz="1200">
                <a:solidFill>
                  <a:srgbClr val="4C4C4C"/>
                </a:solidFill>
                <a:highlight>
                  <a:srgbClr val="FFFFFF"/>
                </a:highlight>
              </a:rPr>
              <a:t>, and </a:t>
            </a:r>
            <a:r>
              <a:rPr b="1" lang="en" sz="1200">
                <a:solidFill>
                  <a:srgbClr val="4C4C4C"/>
                </a:solidFill>
                <a:highlight>
                  <a:srgbClr val="FFFFFF"/>
                </a:highlight>
              </a:rPr>
              <a:t>outlier data</a:t>
            </a:r>
            <a:r>
              <a:rPr lang="en" sz="1200">
                <a:solidFill>
                  <a:srgbClr val="4C4C4C"/>
                </a:solidFill>
                <a:highlight>
                  <a:srgbClr val="FFFFFF"/>
                </a:highlight>
              </a:rPr>
              <a:t> using statistical graphics and other data visualization methods. It is an important step in the data engineering step since data given to a model should be standardized.</a:t>
            </a:r>
            <a:endParaRPr b="1" sz="900">
              <a:solidFill>
                <a:srgbClr val="595858"/>
              </a:solidFill>
              <a:highlight>
                <a:srgbClr val="FFFFFF"/>
              </a:highlight>
              <a:latin typeface="Roboto"/>
              <a:ea typeface="Roboto"/>
              <a:cs typeface="Roboto"/>
              <a:sym typeface="Roboto"/>
            </a:endParaRPr>
          </a:p>
        </p:txBody>
      </p:sp>
      <p:pic>
        <p:nvPicPr>
          <p:cNvPr id="2015" name="Google Shape;2015;p185"/>
          <p:cNvPicPr preferRelativeResize="0"/>
          <p:nvPr/>
        </p:nvPicPr>
        <p:blipFill rotWithShape="1">
          <a:blip r:embed="rId3">
            <a:alphaModFix/>
          </a:blip>
          <a:srcRect b="12207" l="4454" r="3895" t="13942"/>
          <a:stretch/>
        </p:blipFill>
        <p:spPr>
          <a:xfrm>
            <a:off x="179881" y="3186712"/>
            <a:ext cx="2799720" cy="1245138"/>
          </a:xfrm>
          <a:prstGeom prst="rect">
            <a:avLst/>
          </a:prstGeom>
          <a:noFill/>
          <a:ln>
            <a:noFill/>
          </a:ln>
        </p:spPr>
      </p:pic>
      <p:pic>
        <p:nvPicPr>
          <p:cNvPr id="2016" name="Google Shape;2016;p185"/>
          <p:cNvPicPr preferRelativeResize="0"/>
          <p:nvPr/>
        </p:nvPicPr>
        <p:blipFill rotWithShape="1">
          <a:blip r:embed="rId4">
            <a:alphaModFix/>
          </a:blip>
          <a:srcRect b="72516" l="34134" r="14035" t="2061"/>
          <a:stretch/>
        </p:blipFill>
        <p:spPr>
          <a:xfrm>
            <a:off x="3371638" y="3441813"/>
            <a:ext cx="2799726" cy="734938"/>
          </a:xfrm>
          <a:prstGeom prst="rect">
            <a:avLst/>
          </a:prstGeom>
          <a:noFill/>
          <a:ln>
            <a:noFill/>
          </a:ln>
        </p:spPr>
      </p:pic>
      <p:pic>
        <p:nvPicPr>
          <p:cNvPr id="2017" name="Google Shape;2017;p185"/>
          <p:cNvPicPr preferRelativeResize="0"/>
          <p:nvPr/>
        </p:nvPicPr>
        <p:blipFill rotWithShape="1">
          <a:blip r:embed="rId5">
            <a:alphaModFix/>
          </a:blip>
          <a:srcRect b="55033" l="3166" r="34744" t="8767"/>
          <a:stretch/>
        </p:blipFill>
        <p:spPr>
          <a:xfrm>
            <a:off x="6809000" y="3289015"/>
            <a:ext cx="1920226" cy="1040538"/>
          </a:xfrm>
          <a:prstGeom prst="rect">
            <a:avLst/>
          </a:prstGeom>
          <a:noFill/>
          <a:ln>
            <a:noFill/>
          </a:ln>
        </p:spPr>
      </p:pic>
      <p:sp>
        <p:nvSpPr>
          <p:cNvPr id="2018" name="Google Shape;2018;p185"/>
          <p:cNvSpPr txBox="1"/>
          <p:nvPr/>
        </p:nvSpPr>
        <p:spPr>
          <a:xfrm>
            <a:off x="82738" y="2244719"/>
            <a:ext cx="2994000" cy="7851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Outliers</a:t>
            </a:r>
            <a:r>
              <a:rPr lang="en" sz="900">
                <a:solidFill>
                  <a:srgbClr val="4C4C4C"/>
                </a:solidFill>
                <a:highlight>
                  <a:srgbClr val="FFFFFF"/>
                </a:highlight>
              </a:rPr>
              <a:t> are extreme values that are outside the range of what is expected and unlike the other data. Outliers can have many causes, such as measurement or input error, data corruption or true outlier observation (e.g. Michael Jordan in basketball).</a:t>
            </a:r>
            <a:endParaRPr b="1" sz="600">
              <a:solidFill>
                <a:srgbClr val="595858"/>
              </a:solidFill>
              <a:highlight>
                <a:srgbClr val="FFFFFF"/>
              </a:highlight>
              <a:latin typeface="Roboto"/>
              <a:ea typeface="Roboto"/>
              <a:cs typeface="Roboto"/>
              <a:sym typeface="Roboto"/>
            </a:endParaRPr>
          </a:p>
        </p:txBody>
      </p:sp>
      <p:sp>
        <p:nvSpPr>
          <p:cNvPr id="2019" name="Google Shape;2019;p185"/>
          <p:cNvSpPr txBox="1"/>
          <p:nvPr/>
        </p:nvSpPr>
        <p:spPr>
          <a:xfrm>
            <a:off x="3274500" y="2256219"/>
            <a:ext cx="2994000" cy="6465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Missing values</a:t>
            </a:r>
            <a:r>
              <a:rPr lang="en" sz="900">
                <a:solidFill>
                  <a:srgbClr val="4C4C4C"/>
                </a:solidFill>
                <a:highlight>
                  <a:srgbClr val="FFFFFF"/>
                </a:highlight>
              </a:rPr>
              <a:t> are one of the most common problems when you preparing data for machine learning. The reason for the missing values might be human errors, interruptions in the data flow, privacy concerns, etc.</a:t>
            </a:r>
            <a:endParaRPr b="1" sz="600">
              <a:solidFill>
                <a:srgbClr val="595858"/>
              </a:solidFill>
              <a:highlight>
                <a:srgbClr val="FFFFFF"/>
              </a:highlight>
              <a:latin typeface="Roboto"/>
              <a:ea typeface="Roboto"/>
              <a:cs typeface="Roboto"/>
              <a:sym typeface="Roboto"/>
            </a:endParaRPr>
          </a:p>
        </p:txBody>
      </p:sp>
      <p:sp>
        <p:nvSpPr>
          <p:cNvPr id="2020" name="Google Shape;2020;p185"/>
          <p:cNvSpPr txBox="1"/>
          <p:nvPr/>
        </p:nvSpPr>
        <p:spPr>
          <a:xfrm>
            <a:off x="6594388" y="2226500"/>
            <a:ext cx="2349600" cy="646500"/>
          </a:xfrm>
          <a:prstGeom prst="rect">
            <a:avLst/>
          </a:prstGeom>
          <a:noFill/>
          <a:ln>
            <a:noFill/>
          </a:ln>
        </p:spPr>
        <p:txBody>
          <a:bodyPr anchorCtr="0" anchor="t" bIns="45725" lIns="45725" spcFirstLastPara="1" rIns="45725" wrap="square" tIns="45725">
            <a:spAutoFit/>
          </a:bodyPr>
          <a:lstStyle/>
          <a:p>
            <a:pPr indent="0" lvl="0" marL="0" rtl="0" algn="just">
              <a:spcBef>
                <a:spcPts val="0"/>
              </a:spcBef>
              <a:spcAft>
                <a:spcPts val="0"/>
              </a:spcAft>
              <a:buNone/>
            </a:pPr>
            <a:r>
              <a:rPr b="1" lang="en" sz="900">
                <a:solidFill>
                  <a:srgbClr val="4C4C4C"/>
                </a:solidFill>
                <a:highlight>
                  <a:srgbClr val="FFFFFF"/>
                </a:highlight>
              </a:rPr>
              <a:t>Data type</a:t>
            </a:r>
            <a:r>
              <a:rPr lang="en" sz="900">
                <a:solidFill>
                  <a:srgbClr val="4C4C4C"/>
                </a:solidFill>
                <a:highlight>
                  <a:srgbClr val="FFFFFF"/>
                </a:highlight>
              </a:rPr>
              <a:t> are used to classify one particular type of data. They are usually a mixture of integers, float, strings, and booleans (non exhaustive list). </a:t>
            </a:r>
            <a:endParaRPr b="1" sz="600">
              <a:solidFill>
                <a:srgbClr val="595858"/>
              </a:solidFill>
              <a:highlight>
                <a:srgbClr val="FFFFFF"/>
              </a:highlight>
              <a:latin typeface="Roboto"/>
              <a:ea typeface="Roboto"/>
              <a:cs typeface="Roboto"/>
              <a:sym typeface="Roboto"/>
            </a:endParaRPr>
          </a:p>
        </p:txBody>
      </p:sp>
      <p:sp>
        <p:nvSpPr>
          <p:cNvPr id="2021" name="Google Shape;2021;p185"/>
          <p:cNvSpPr/>
          <p:nvPr/>
        </p:nvSpPr>
        <p:spPr>
          <a:xfrm>
            <a:off x="2009877" y="3513173"/>
            <a:ext cx="337100" cy="261250"/>
          </a:xfrm>
          <a:custGeom>
            <a:rect b="b" l="l" r="r" t="t"/>
            <a:pathLst>
              <a:path extrusionOk="0" h="20900" w="26968">
                <a:moveTo>
                  <a:pt x="25476" y="4438"/>
                </a:moveTo>
                <a:cubicBezTo>
                  <a:pt x="18971" y="1836"/>
                  <a:pt x="11715" y="-947"/>
                  <a:pt x="4845" y="427"/>
                </a:cubicBezTo>
                <a:cubicBezTo>
                  <a:pt x="1326" y="1131"/>
                  <a:pt x="-610" y="6687"/>
                  <a:pt x="260" y="10169"/>
                </a:cubicBezTo>
                <a:cubicBezTo>
                  <a:pt x="1725" y="16030"/>
                  <a:pt x="9352" y="22144"/>
                  <a:pt x="15161" y="20485"/>
                </a:cubicBezTo>
                <a:cubicBezTo>
                  <a:pt x="19866" y="19141"/>
                  <a:pt x="25074" y="15956"/>
                  <a:pt x="26623" y="11315"/>
                </a:cubicBezTo>
                <a:cubicBezTo>
                  <a:pt x="27313" y="9249"/>
                  <a:pt x="24903" y="7189"/>
                  <a:pt x="24903" y="5011"/>
                </a:cubicBezTo>
              </a:path>
            </a:pathLst>
          </a:custGeom>
          <a:noFill/>
          <a:ln cap="flat" cmpd="sng" w="19050">
            <a:solidFill>
              <a:srgbClr val="FF0000"/>
            </a:solidFill>
            <a:prstDash val="solid"/>
            <a:round/>
            <a:headEnd len="med" w="med" type="none"/>
            <a:tailEnd len="med" w="med" type="none"/>
          </a:ln>
        </p:spPr>
      </p:sp>
      <p:sp>
        <p:nvSpPr>
          <p:cNvPr id="2022" name="Google Shape;2022;p185"/>
          <p:cNvSpPr/>
          <p:nvPr/>
        </p:nvSpPr>
        <p:spPr>
          <a:xfrm>
            <a:off x="762072" y="3185097"/>
            <a:ext cx="241125" cy="196000"/>
          </a:xfrm>
          <a:custGeom>
            <a:rect b="b" l="l" r="r" t="t"/>
            <a:pathLst>
              <a:path extrusionOk="0" h="15680" w="19290">
                <a:moveTo>
                  <a:pt x="18705" y="3176"/>
                </a:moveTo>
                <a:cubicBezTo>
                  <a:pt x="14534" y="48"/>
                  <a:pt x="8178" y="-765"/>
                  <a:pt x="3232" y="884"/>
                </a:cubicBezTo>
                <a:cubicBezTo>
                  <a:pt x="367" y="1839"/>
                  <a:pt x="-367" y="6550"/>
                  <a:pt x="366" y="9480"/>
                </a:cubicBezTo>
                <a:cubicBezTo>
                  <a:pt x="1486" y="13959"/>
                  <a:pt x="8594" y="16671"/>
                  <a:pt x="12974" y="15211"/>
                </a:cubicBezTo>
                <a:cubicBezTo>
                  <a:pt x="17282" y="13775"/>
                  <a:pt x="21343" y="5814"/>
                  <a:pt x="18132" y="2603"/>
                </a:cubicBezTo>
              </a:path>
            </a:pathLst>
          </a:custGeom>
          <a:noFill/>
          <a:ln cap="flat" cmpd="sng" w="28575">
            <a:solidFill>
              <a:srgbClr val="FF0000"/>
            </a:solidFill>
            <a:prstDash val="solid"/>
            <a:round/>
            <a:headEnd len="med" w="med" type="none"/>
            <a:tailEnd len="med" w="med" type="none"/>
          </a:ln>
        </p:spPr>
      </p:sp>
      <p:cxnSp>
        <p:nvCxnSpPr>
          <p:cNvPr id="2023" name="Google Shape;2023;p185"/>
          <p:cNvCxnSpPr/>
          <p:nvPr/>
        </p:nvCxnSpPr>
        <p:spPr>
          <a:xfrm>
            <a:off x="995888" y="3310763"/>
            <a:ext cx="1010100" cy="265200"/>
          </a:xfrm>
          <a:prstGeom prst="straightConnector1">
            <a:avLst/>
          </a:prstGeom>
          <a:noFill/>
          <a:ln cap="flat" cmpd="sng" w="28575">
            <a:solidFill>
              <a:srgbClr val="FF0000"/>
            </a:solidFill>
            <a:prstDash val="solid"/>
            <a:round/>
            <a:headEnd len="med" w="med" type="triangle"/>
            <a:tailEnd len="med" w="med" type="triangle"/>
          </a:ln>
        </p:spPr>
      </p:cxnSp>
      <p:sp>
        <p:nvSpPr>
          <p:cNvPr id="2024" name="Google Shape;2024;p185"/>
          <p:cNvSpPr txBox="1"/>
          <p:nvPr/>
        </p:nvSpPr>
        <p:spPr>
          <a:xfrm>
            <a:off x="269050" y="78550"/>
            <a:ext cx="8609700" cy="14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53575A"/>
                </a:solidFill>
                <a:latin typeface="Arimo"/>
                <a:ea typeface="Arimo"/>
                <a:cs typeface="Arimo"/>
                <a:sym typeface="Arimo"/>
              </a:rPr>
              <a:t>Data mining seminar</a:t>
            </a:r>
            <a:endParaRPr sz="1000">
              <a:solidFill>
                <a:srgbClr val="53575A"/>
              </a:solidFill>
              <a:latin typeface="Arimo"/>
              <a:ea typeface="Arimo"/>
              <a:cs typeface="Arimo"/>
              <a:sym typeface="Arimo"/>
            </a:endParaRPr>
          </a:p>
        </p:txBody>
      </p:sp>
      <p:sp>
        <p:nvSpPr>
          <p:cNvPr id="2025" name="Google Shape;2025;p185"/>
          <p:cNvSpPr txBox="1"/>
          <p:nvPr/>
        </p:nvSpPr>
        <p:spPr>
          <a:xfrm>
            <a:off x="190500" y="254500"/>
            <a:ext cx="8609700" cy="47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2400">
                <a:solidFill>
                  <a:srgbClr val="53575A"/>
                </a:solidFill>
                <a:latin typeface="Arimo"/>
                <a:ea typeface="Arimo"/>
                <a:cs typeface="Arimo"/>
                <a:sym typeface="Arimo"/>
              </a:rPr>
              <a:t>I. Data pre-preprocessing</a:t>
            </a:r>
            <a:endParaRPr sz="2400">
              <a:solidFill>
                <a:srgbClr val="53575A"/>
              </a:solidFill>
              <a:latin typeface="Arimo"/>
              <a:ea typeface="Arimo"/>
              <a:cs typeface="Arimo"/>
              <a:sym typeface="Arim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186"/>
          <p:cNvSpPr txBox="1"/>
          <p:nvPr>
            <p:ph idx="12" type="sldNum"/>
          </p:nvPr>
        </p:nvSpPr>
        <p:spPr>
          <a:xfrm>
            <a:off x="16916400" y="9451700"/>
            <a:ext cx="846000" cy="292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700"/>
          </a:p>
        </p:txBody>
      </p:sp>
      <p:grpSp>
        <p:nvGrpSpPr>
          <p:cNvPr id="2031" name="Google Shape;2031;p186"/>
          <p:cNvGrpSpPr/>
          <p:nvPr/>
        </p:nvGrpSpPr>
        <p:grpSpPr>
          <a:xfrm>
            <a:off x="542788" y="870963"/>
            <a:ext cx="3778750" cy="3778675"/>
            <a:chOff x="2066788" y="337563"/>
            <a:chExt cx="3778750" cy="3778675"/>
          </a:xfrm>
        </p:grpSpPr>
        <p:pic>
          <p:nvPicPr>
            <p:cNvPr id="2032" name="Google Shape;2032;p186"/>
            <p:cNvPicPr preferRelativeResize="0"/>
            <p:nvPr/>
          </p:nvPicPr>
          <p:blipFill>
            <a:blip r:embed="rId3">
              <a:alphaModFix/>
            </a:blip>
            <a:stretch>
              <a:fillRect/>
            </a:stretch>
          </p:blipFill>
          <p:spPr>
            <a:xfrm>
              <a:off x="2066863" y="337563"/>
              <a:ext cx="3778675" cy="3778675"/>
            </a:xfrm>
            <a:prstGeom prst="rect">
              <a:avLst/>
            </a:prstGeom>
            <a:noFill/>
            <a:ln>
              <a:noFill/>
            </a:ln>
          </p:spPr>
        </p:pic>
        <p:sp>
          <p:nvSpPr>
            <p:cNvPr id="2033" name="Google Shape;2033;p186"/>
            <p:cNvSpPr/>
            <p:nvPr/>
          </p:nvSpPr>
          <p:spPr>
            <a:xfrm>
              <a:off x="2506138" y="1380275"/>
              <a:ext cx="3297300" cy="206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6"/>
            <p:cNvSpPr/>
            <p:nvPr/>
          </p:nvSpPr>
          <p:spPr>
            <a:xfrm>
              <a:off x="2544488" y="2591825"/>
              <a:ext cx="3177300" cy="206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6"/>
            <p:cNvSpPr/>
            <p:nvPr/>
          </p:nvSpPr>
          <p:spPr>
            <a:xfrm>
              <a:off x="2544488" y="3829375"/>
              <a:ext cx="3258900" cy="206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6"/>
            <p:cNvSpPr/>
            <p:nvPr/>
          </p:nvSpPr>
          <p:spPr>
            <a:xfrm flipH="1">
              <a:off x="2066788" y="656800"/>
              <a:ext cx="161400" cy="48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6"/>
            <p:cNvSpPr/>
            <p:nvPr/>
          </p:nvSpPr>
          <p:spPr>
            <a:xfrm flipH="1">
              <a:off x="2149838" y="1820400"/>
              <a:ext cx="161400" cy="48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186"/>
          <p:cNvSpPr txBox="1"/>
          <p:nvPr/>
        </p:nvSpPr>
        <p:spPr>
          <a:xfrm>
            <a:off x="4466550" y="945613"/>
            <a:ext cx="4256700" cy="1625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100">
                <a:highlight>
                  <a:schemeClr val="accent1"/>
                </a:highlight>
              </a:rPr>
              <a:t>Statistics</a:t>
            </a:r>
            <a:r>
              <a:rPr lang="en" sz="1100">
                <a:highlight>
                  <a:schemeClr val="accent1"/>
                </a:highlight>
              </a:rPr>
              <a:t> refers to a collection of methods for working with data and using them to answer questions.</a:t>
            </a:r>
            <a:endParaRPr sz="1100">
              <a:highlight>
                <a:schemeClr val="accent1"/>
              </a:highlight>
            </a:endParaRPr>
          </a:p>
          <a:p>
            <a:pPr indent="-298450" lvl="0" marL="457200" rtl="0" algn="l">
              <a:lnSpc>
                <a:spcPct val="115000"/>
              </a:lnSpc>
              <a:spcBef>
                <a:spcPts val="0"/>
              </a:spcBef>
              <a:spcAft>
                <a:spcPts val="0"/>
              </a:spcAft>
              <a:buClr>
                <a:srgbClr val="000000"/>
              </a:buClr>
              <a:buSzPts val="1100"/>
              <a:buChar char="●"/>
            </a:pPr>
            <a:r>
              <a:rPr lang="en" sz="1100" u="sng">
                <a:highlight>
                  <a:schemeClr val="accent1"/>
                </a:highlight>
              </a:rPr>
              <a:t>Descriptive Statistics</a:t>
            </a:r>
            <a:r>
              <a:rPr lang="en" sz="1100">
                <a:highlight>
                  <a:schemeClr val="accent1"/>
                </a:highlight>
              </a:rPr>
              <a:t>: Summarizing raw observations into information.</a:t>
            </a:r>
            <a:endParaRPr sz="1100">
              <a:highlight>
                <a:schemeClr val="accent1"/>
              </a:highlight>
            </a:endParaRPr>
          </a:p>
          <a:p>
            <a:pPr indent="-298450" lvl="0" marL="457200" rtl="0" algn="l">
              <a:lnSpc>
                <a:spcPct val="115000"/>
              </a:lnSpc>
              <a:spcBef>
                <a:spcPts val="0"/>
              </a:spcBef>
              <a:spcAft>
                <a:spcPts val="0"/>
              </a:spcAft>
              <a:buClr>
                <a:srgbClr val="000000"/>
              </a:buClr>
              <a:buSzPts val="1100"/>
              <a:buChar char="●"/>
            </a:pPr>
            <a:r>
              <a:rPr lang="en" sz="1100" u="sng">
                <a:highlight>
                  <a:schemeClr val="accent1"/>
                </a:highlight>
              </a:rPr>
              <a:t>Inferential Statistics</a:t>
            </a:r>
            <a:r>
              <a:rPr lang="en" sz="1100">
                <a:highlight>
                  <a:schemeClr val="accent1"/>
                </a:highlight>
              </a:rPr>
              <a:t>: Quantifying properties from a smaller set of data and applying it to larger set.</a:t>
            </a:r>
            <a:endParaRPr sz="1100">
              <a:highlight>
                <a:schemeClr val="accent1"/>
              </a:highlight>
            </a:endParaRPr>
          </a:p>
          <a:p>
            <a:pPr indent="0" lvl="0" marL="0" marR="0" rtl="0" algn="just">
              <a:lnSpc>
                <a:spcPct val="150000"/>
              </a:lnSpc>
              <a:spcBef>
                <a:spcPts val="0"/>
              </a:spcBef>
              <a:spcAft>
                <a:spcPts val="0"/>
              </a:spcAft>
              <a:buNone/>
            </a:pPr>
            <a:r>
              <a:t/>
            </a:r>
            <a:endParaRPr sz="1000">
              <a:highlight>
                <a:schemeClr val="accent1"/>
              </a:highlight>
            </a:endParaRPr>
          </a:p>
        </p:txBody>
      </p:sp>
      <p:sp>
        <p:nvSpPr>
          <p:cNvPr id="2039" name="Google Shape;2039;p186"/>
          <p:cNvSpPr txBox="1"/>
          <p:nvPr/>
        </p:nvSpPr>
        <p:spPr>
          <a:xfrm>
            <a:off x="190500" y="254500"/>
            <a:ext cx="8609700" cy="47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2400">
                <a:solidFill>
                  <a:schemeClr val="dk1"/>
                </a:solidFill>
                <a:latin typeface="Arimo"/>
                <a:ea typeface="Arimo"/>
                <a:cs typeface="Arimo"/>
                <a:sym typeface="Arimo"/>
              </a:rPr>
              <a:t>II. </a:t>
            </a:r>
            <a:r>
              <a:rPr lang="en" sz="2400">
                <a:solidFill>
                  <a:srgbClr val="53575A"/>
                </a:solidFill>
                <a:latin typeface="Arimo"/>
                <a:ea typeface="Arimo"/>
                <a:cs typeface="Arimo"/>
                <a:sym typeface="Arimo"/>
              </a:rPr>
              <a:t>Exploratory data analysis</a:t>
            </a:r>
            <a:endParaRPr sz="2400">
              <a:solidFill>
                <a:srgbClr val="53575A"/>
              </a:solidFill>
              <a:latin typeface="Arimo"/>
              <a:ea typeface="Arimo"/>
              <a:cs typeface="Arimo"/>
              <a:sym typeface="Arimo"/>
            </a:endParaRPr>
          </a:p>
        </p:txBody>
      </p:sp>
      <p:sp>
        <p:nvSpPr>
          <p:cNvPr id="2040" name="Google Shape;2040;p186"/>
          <p:cNvSpPr txBox="1"/>
          <p:nvPr/>
        </p:nvSpPr>
        <p:spPr>
          <a:xfrm>
            <a:off x="269050" y="78550"/>
            <a:ext cx="8609700" cy="14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53575A"/>
                </a:solidFill>
                <a:latin typeface="Arimo"/>
                <a:ea typeface="Arimo"/>
                <a:cs typeface="Arimo"/>
                <a:sym typeface="Arimo"/>
              </a:rPr>
              <a:t>Data mining seminar</a:t>
            </a:r>
            <a:endParaRPr sz="1000">
              <a:solidFill>
                <a:srgbClr val="53575A"/>
              </a:solidFill>
              <a:latin typeface="Arimo"/>
              <a:ea typeface="Arimo"/>
              <a:cs typeface="Arimo"/>
              <a:sym typeface="Arimo"/>
            </a:endParaRPr>
          </a:p>
        </p:txBody>
      </p:sp>
      <p:sp>
        <p:nvSpPr>
          <p:cNvPr id="2041" name="Google Shape;2041;p186"/>
          <p:cNvSpPr txBox="1"/>
          <p:nvPr/>
        </p:nvSpPr>
        <p:spPr>
          <a:xfrm>
            <a:off x="5069175" y="2777475"/>
            <a:ext cx="3051600" cy="1192800"/>
          </a:xfrm>
          <a:prstGeom prst="rect">
            <a:avLst/>
          </a:prstGeom>
          <a:noFill/>
          <a:ln>
            <a:noFill/>
          </a:ln>
        </p:spPr>
        <p:txBody>
          <a:bodyPr anchorCtr="0" anchor="t" bIns="45725" lIns="45725" spcFirstLastPara="1" rIns="45725" wrap="square" tIns="45725">
            <a:spAutoFit/>
          </a:bodyPr>
          <a:lstStyle/>
          <a:p>
            <a:pPr indent="-196850" lvl="0" marL="317500" marR="0" rtl="0" algn="l">
              <a:lnSpc>
                <a:spcPct val="150000"/>
              </a:lnSpc>
              <a:spcBef>
                <a:spcPts val="300"/>
              </a:spcBef>
              <a:spcAft>
                <a:spcPts val="0"/>
              </a:spcAft>
              <a:buClr>
                <a:srgbClr val="202122"/>
              </a:buClr>
              <a:buSzPts val="1300"/>
              <a:buAutoNum type="arabicPeriod"/>
            </a:pPr>
            <a:r>
              <a:rPr lang="en" sz="1300">
                <a:solidFill>
                  <a:srgbClr val="202122"/>
                </a:solidFill>
                <a:highlight>
                  <a:srgbClr val="FFFFFF"/>
                </a:highlight>
              </a:rPr>
              <a:t>Define your target</a:t>
            </a:r>
            <a:endParaRPr sz="1200">
              <a:solidFill>
                <a:srgbClr val="202122"/>
              </a:solidFill>
              <a:highlight>
                <a:srgbClr val="FFFFFF"/>
              </a:highlight>
            </a:endParaRPr>
          </a:p>
          <a:p>
            <a:pPr indent="-196850" lvl="0" marL="317500" marR="0" rtl="0" algn="l">
              <a:lnSpc>
                <a:spcPct val="150000"/>
              </a:lnSpc>
              <a:spcBef>
                <a:spcPts val="0"/>
              </a:spcBef>
              <a:spcAft>
                <a:spcPts val="0"/>
              </a:spcAft>
              <a:buClr>
                <a:srgbClr val="202122"/>
              </a:buClr>
              <a:buSzPts val="1300"/>
              <a:buAutoNum type="arabicPeriod"/>
            </a:pPr>
            <a:r>
              <a:rPr lang="en" sz="1300">
                <a:solidFill>
                  <a:srgbClr val="202122"/>
                </a:solidFill>
                <a:highlight>
                  <a:srgbClr val="FFFFFF"/>
                </a:highlight>
              </a:rPr>
              <a:t>Collect appropriate data</a:t>
            </a:r>
            <a:endParaRPr sz="1300">
              <a:solidFill>
                <a:srgbClr val="202122"/>
              </a:solidFill>
              <a:highlight>
                <a:srgbClr val="FFFFFF"/>
              </a:highlight>
            </a:endParaRPr>
          </a:p>
          <a:p>
            <a:pPr indent="-196850" lvl="0" marL="317500" marR="0" rtl="0" algn="l">
              <a:lnSpc>
                <a:spcPct val="150000"/>
              </a:lnSpc>
              <a:spcBef>
                <a:spcPts val="0"/>
              </a:spcBef>
              <a:spcAft>
                <a:spcPts val="0"/>
              </a:spcAft>
              <a:buClr>
                <a:srgbClr val="202122"/>
              </a:buClr>
              <a:buSzPts val="1300"/>
              <a:buAutoNum type="arabicPeriod"/>
            </a:pPr>
            <a:r>
              <a:rPr lang="en" sz="1300">
                <a:solidFill>
                  <a:srgbClr val="202122"/>
                </a:solidFill>
                <a:highlight>
                  <a:srgbClr val="FFFFFF"/>
                </a:highlight>
              </a:rPr>
              <a:t>Analyze the data</a:t>
            </a:r>
            <a:endParaRPr sz="1300">
              <a:solidFill>
                <a:srgbClr val="202122"/>
              </a:solidFill>
              <a:highlight>
                <a:srgbClr val="FFFFFF"/>
              </a:highlight>
            </a:endParaRPr>
          </a:p>
          <a:p>
            <a:pPr indent="-196850" lvl="0" marL="317500" marR="0" rtl="0" algn="l">
              <a:lnSpc>
                <a:spcPct val="150000"/>
              </a:lnSpc>
              <a:spcBef>
                <a:spcPts val="0"/>
              </a:spcBef>
              <a:spcAft>
                <a:spcPts val="0"/>
              </a:spcAft>
              <a:buClr>
                <a:srgbClr val="202122"/>
              </a:buClr>
              <a:buSzPts val="1300"/>
              <a:buAutoNum type="arabicPeriod"/>
            </a:pPr>
            <a:r>
              <a:rPr lang="en" sz="1300">
                <a:solidFill>
                  <a:srgbClr val="202122"/>
                </a:solidFill>
                <a:highlight>
                  <a:srgbClr val="FFFFFF"/>
                </a:highlight>
              </a:rPr>
              <a:t>Interpret the results</a:t>
            </a:r>
            <a:endParaRPr sz="1100">
              <a:solidFill>
                <a:srgbClr val="202122"/>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87"/>
          <p:cNvSpPr txBox="1"/>
          <p:nvPr>
            <p:ph idx="12" type="sldNum"/>
          </p:nvPr>
        </p:nvSpPr>
        <p:spPr>
          <a:xfrm>
            <a:off x="16916400" y="9451700"/>
            <a:ext cx="846000" cy="292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700"/>
          </a:p>
        </p:txBody>
      </p:sp>
      <p:pic>
        <p:nvPicPr>
          <p:cNvPr id="2047" name="Google Shape;2047;p187"/>
          <p:cNvPicPr preferRelativeResize="0"/>
          <p:nvPr/>
        </p:nvPicPr>
        <p:blipFill rotWithShape="1">
          <a:blip r:embed="rId3">
            <a:alphaModFix/>
          </a:blip>
          <a:srcRect b="5186" l="6428" r="0" t="0"/>
          <a:stretch/>
        </p:blipFill>
        <p:spPr>
          <a:xfrm>
            <a:off x="335475" y="1503075"/>
            <a:ext cx="3394251" cy="2579551"/>
          </a:xfrm>
          <a:prstGeom prst="rect">
            <a:avLst/>
          </a:prstGeom>
          <a:noFill/>
          <a:ln>
            <a:noFill/>
          </a:ln>
        </p:spPr>
      </p:pic>
      <p:pic>
        <p:nvPicPr>
          <p:cNvPr id="2048" name="Google Shape;2048;p187"/>
          <p:cNvPicPr preferRelativeResize="0"/>
          <p:nvPr/>
        </p:nvPicPr>
        <p:blipFill rotWithShape="1">
          <a:blip r:embed="rId4">
            <a:alphaModFix/>
          </a:blip>
          <a:srcRect b="2733" l="5814" r="51588" t="0"/>
          <a:stretch/>
        </p:blipFill>
        <p:spPr>
          <a:xfrm>
            <a:off x="7013450" y="1573575"/>
            <a:ext cx="1726750" cy="2509050"/>
          </a:xfrm>
          <a:prstGeom prst="rect">
            <a:avLst/>
          </a:prstGeom>
          <a:noFill/>
          <a:ln>
            <a:noFill/>
          </a:ln>
        </p:spPr>
      </p:pic>
      <p:pic>
        <p:nvPicPr>
          <p:cNvPr id="2049" name="Google Shape;2049;p187"/>
          <p:cNvPicPr preferRelativeResize="0"/>
          <p:nvPr/>
        </p:nvPicPr>
        <p:blipFill>
          <a:blip r:embed="rId5">
            <a:alphaModFix/>
          </a:blip>
          <a:stretch>
            <a:fillRect/>
          </a:stretch>
        </p:blipFill>
        <p:spPr>
          <a:xfrm>
            <a:off x="3543963" y="2142748"/>
            <a:ext cx="3189921" cy="1218977"/>
          </a:xfrm>
          <a:prstGeom prst="rect">
            <a:avLst/>
          </a:prstGeom>
          <a:noFill/>
          <a:ln>
            <a:noFill/>
          </a:ln>
        </p:spPr>
      </p:pic>
      <p:sp>
        <p:nvSpPr>
          <p:cNvPr id="2050" name="Google Shape;2050;p187"/>
          <p:cNvSpPr txBox="1"/>
          <p:nvPr/>
        </p:nvSpPr>
        <p:spPr>
          <a:xfrm>
            <a:off x="532600" y="1087575"/>
            <a:ext cx="3000000" cy="415500"/>
          </a:xfrm>
          <a:prstGeom prst="rect">
            <a:avLst/>
          </a:prstGeom>
          <a:noFill/>
          <a:ln>
            <a:noFill/>
          </a:ln>
        </p:spPr>
        <p:txBody>
          <a:bodyPr anchorCtr="0" anchor="t" bIns="91425" lIns="91425" spcFirstLastPara="1" rIns="91425" wrap="square" tIns="91425">
            <a:spAutoFit/>
          </a:bodyPr>
          <a:lstStyle/>
          <a:p>
            <a:pPr indent="-323850" lvl="0" marL="685800" rtl="0" algn="l">
              <a:lnSpc>
                <a:spcPct val="115000"/>
              </a:lnSpc>
              <a:spcBef>
                <a:spcPts val="0"/>
              </a:spcBef>
              <a:spcAft>
                <a:spcPts val="0"/>
              </a:spcAft>
              <a:buClr>
                <a:schemeClr val="hlink"/>
              </a:buClr>
              <a:buSzPts val="1500"/>
              <a:buChar char="-"/>
            </a:pPr>
            <a:r>
              <a:rPr lang="en" sz="1500">
                <a:solidFill>
                  <a:schemeClr val="hlink"/>
                </a:solidFill>
                <a:highlight>
                  <a:schemeClr val="accent1"/>
                </a:highlight>
              </a:rPr>
              <a:t>Correlation</a:t>
            </a:r>
            <a:endParaRPr sz="1400"/>
          </a:p>
        </p:txBody>
      </p:sp>
      <p:sp>
        <p:nvSpPr>
          <p:cNvPr id="2051" name="Google Shape;2051;p187"/>
          <p:cNvSpPr txBox="1"/>
          <p:nvPr/>
        </p:nvSpPr>
        <p:spPr>
          <a:xfrm>
            <a:off x="3803375" y="1087575"/>
            <a:ext cx="2256600" cy="415500"/>
          </a:xfrm>
          <a:prstGeom prst="rect">
            <a:avLst/>
          </a:prstGeom>
          <a:noFill/>
          <a:ln>
            <a:noFill/>
          </a:ln>
        </p:spPr>
        <p:txBody>
          <a:bodyPr anchorCtr="0" anchor="t" bIns="91425" lIns="91425" spcFirstLastPara="1" rIns="91425" wrap="square" tIns="91425">
            <a:spAutoFit/>
          </a:bodyPr>
          <a:lstStyle/>
          <a:p>
            <a:pPr indent="-323850" lvl="0" marL="685800" rtl="0" algn="l">
              <a:lnSpc>
                <a:spcPct val="115000"/>
              </a:lnSpc>
              <a:spcBef>
                <a:spcPts val="0"/>
              </a:spcBef>
              <a:spcAft>
                <a:spcPts val="0"/>
              </a:spcAft>
              <a:buClr>
                <a:schemeClr val="hlink"/>
              </a:buClr>
              <a:buSzPts val="1500"/>
              <a:buChar char="-"/>
            </a:pPr>
            <a:r>
              <a:rPr lang="en" sz="1500">
                <a:solidFill>
                  <a:schemeClr val="hlink"/>
                </a:solidFill>
                <a:highlight>
                  <a:schemeClr val="accent1"/>
                </a:highlight>
              </a:rPr>
              <a:t>Variability</a:t>
            </a:r>
            <a:endParaRPr sz="1400"/>
          </a:p>
        </p:txBody>
      </p:sp>
      <p:sp>
        <p:nvSpPr>
          <p:cNvPr id="2052" name="Google Shape;2052;p187"/>
          <p:cNvSpPr txBox="1"/>
          <p:nvPr/>
        </p:nvSpPr>
        <p:spPr>
          <a:xfrm>
            <a:off x="6055225" y="1087575"/>
            <a:ext cx="3643200" cy="415500"/>
          </a:xfrm>
          <a:prstGeom prst="rect">
            <a:avLst/>
          </a:prstGeom>
          <a:noFill/>
          <a:ln>
            <a:noFill/>
          </a:ln>
        </p:spPr>
        <p:txBody>
          <a:bodyPr anchorCtr="0" anchor="t" bIns="91425" lIns="91425" spcFirstLastPara="1" rIns="91425" wrap="square" tIns="91425">
            <a:spAutoFit/>
          </a:bodyPr>
          <a:lstStyle/>
          <a:p>
            <a:pPr indent="-323850" lvl="0" marL="685800" rtl="0" algn="l">
              <a:lnSpc>
                <a:spcPct val="115000"/>
              </a:lnSpc>
              <a:spcBef>
                <a:spcPts val="0"/>
              </a:spcBef>
              <a:spcAft>
                <a:spcPts val="0"/>
              </a:spcAft>
              <a:buClr>
                <a:schemeClr val="hlink"/>
              </a:buClr>
              <a:buSzPts val="1500"/>
              <a:buChar char="-"/>
            </a:pPr>
            <a:r>
              <a:rPr lang="en" sz="1500">
                <a:solidFill>
                  <a:schemeClr val="hlink"/>
                </a:solidFill>
                <a:highlight>
                  <a:schemeClr val="accent1"/>
                </a:highlight>
              </a:rPr>
              <a:t>Probability density function</a:t>
            </a:r>
            <a:endParaRPr sz="1400"/>
          </a:p>
        </p:txBody>
      </p:sp>
      <p:sp>
        <p:nvSpPr>
          <p:cNvPr id="2053" name="Google Shape;2053;p187"/>
          <p:cNvSpPr txBox="1"/>
          <p:nvPr/>
        </p:nvSpPr>
        <p:spPr>
          <a:xfrm>
            <a:off x="269050" y="78550"/>
            <a:ext cx="8609700" cy="14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53575A"/>
                </a:solidFill>
                <a:latin typeface="Arimo"/>
                <a:ea typeface="Arimo"/>
                <a:cs typeface="Arimo"/>
                <a:sym typeface="Arimo"/>
              </a:rPr>
              <a:t>Data mining seminar</a:t>
            </a:r>
            <a:endParaRPr sz="1000">
              <a:solidFill>
                <a:srgbClr val="53575A"/>
              </a:solidFill>
              <a:latin typeface="Arimo"/>
              <a:ea typeface="Arimo"/>
              <a:cs typeface="Arimo"/>
              <a:sym typeface="Arimo"/>
            </a:endParaRPr>
          </a:p>
        </p:txBody>
      </p:sp>
      <p:sp>
        <p:nvSpPr>
          <p:cNvPr id="2054" name="Google Shape;2054;p187"/>
          <p:cNvSpPr txBox="1"/>
          <p:nvPr/>
        </p:nvSpPr>
        <p:spPr>
          <a:xfrm>
            <a:off x="190500" y="254500"/>
            <a:ext cx="8609700" cy="47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2400">
                <a:solidFill>
                  <a:schemeClr val="dk1"/>
                </a:solidFill>
                <a:latin typeface="Arimo"/>
                <a:ea typeface="Arimo"/>
                <a:cs typeface="Arimo"/>
                <a:sym typeface="Arimo"/>
              </a:rPr>
              <a:t>II. </a:t>
            </a:r>
            <a:r>
              <a:rPr lang="en" sz="2400">
                <a:solidFill>
                  <a:srgbClr val="53575A"/>
                </a:solidFill>
                <a:latin typeface="Arimo"/>
                <a:ea typeface="Arimo"/>
                <a:cs typeface="Arimo"/>
                <a:sym typeface="Arimo"/>
              </a:rPr>
              <a:t>Exploratory data analysis</a:t>
            </a:r>
            <a:endParaRPr sz="2400">
              <a:solidFill>
                <a:srgbClr val="53575A"/>
              </a:solidFill>
              <a:latin typeface="Arimo"/>
              <a:ea typeface="Arimo"/>
              <a:cs typeface="Arimo"/>
              <a:sym typeface="Arim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88"/>
          <p:cNvSpPr txBox="1"/>
          <p:nvPr>
            <p:ph type="title"/>
          </p:nvPr>
        </p:nvSpPr>
        <p:spPr>
          <a:xfrm>
            <a:off x="346500" y="849600"/>
            <a:ext cx="8576100" cy="34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Illustrations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89"/>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065" name="Google Shape;2065;p189"/>
          <p:cNvPicPr preferRelativeResize="0"/>
          <p:nvPr/>
        </p:nvPicPr>
        <p:blipFill rotWithShape="1">
          <a:blip r:embed="rId3">
            <a:alphaModFix/>
          </a:blip>
          <a:srcRect b="16279" l="19367" r="19787" t="16339"/>
          <a:stretch/>
        </p:blipFill>
        <p:spPr>
          <a:xfrm>
            <a:off x="2556612" y="1307604"/>
            <a:ext cx="457200" cy="511792"/>
          </a:xfrm>
          <a:prstGeom prst="rect">
            <a:avLst/>
          </a:prstGeom>
          <a:noFill/>
          <a:ln>
            <a:noFill/>
          </a:ln>
        </p:spPr>
      </p:pic>
      <p:pic>
        <p:nvPicPr>
          <p:cNvPr id="2066" name="Google Shape;2066;p189"/>
          <p:cNvPicPr preferRelativeResize="0"/>
          <p:nvPr/>
        </p:nvPicPr>
        <p:blipFill>
          <a:blip r:embed="rId4">
            <a:alphaModFix/>
          </a:blip>
          <a:stretch>
            <a:fillRect/>
          </a:stretch>
        </p:blipFill>
        <p:spPr>
          <a:xfrm>
            <a:off x="847125" y="731524"/>
            <a:ext cx="457201" cy="457201"/>
          </a:xfrm>
          <a:prstGeom prst="rect">
            <a:avLst/>
          </a:prstGeom>
          <a:noFill/>
          <a:ln>
            <a:noFill/>
          </a:ln>
        </p:spPr>
      </p:pic>
      <p:pic>
        <p:nvPicPr>
          <p:cNvPr id="2067" name="Google Shape;2067;p189"/>
          <p:cNvPicPr preferRelativeResize="0"/>
          <p:nvPr/>
        </p:nvPicPr>
        <p:blipFill>
          <a:blip r:embed="rId5">
            <a:alphaModFix/>
          </a:blip>
          <a:stretch>
            <a:fillRect/>
          </a:stretch>
        </p:blipFill>
        <p:spPr>
          <a:xfrm>
            <a:off x="1709936" y="731513"/>
            <a:ext cx="457200" cy="457200"/>
          </a:xfrm>
          <a:prstGeom prst="rect">
            <a:avLst/>
          </a:prstGeom>
          <a:noFill/>
          <a:ln>
            <a:noFill/>
          </a:ln>
        </p:spPr>
      </p:pic>
      <p:grpSp>
        <p:nvGrpSpPr>
          <p:cNvPr id="2068" name="Google Shape;2068;p189"/>
          <p:cNvGrpSpPr/>
          <p:nvPr/>
        </p:nvGrpSpPr>
        <p:grpSpPr>
          <a:xfrm>
            <a:off x="739358" y="1307589"/>
            <a:ext cx="685753" cy="603504"/>
            <a:chOff x="5385700" y="2755450"/>
            <a:chExt cx="1563860" cy="1371600"/>
          </a:xfrm>
        </p:grpSpPr>
        <p:sp>
          <p:nvSpPr>
            <p:cNvPr id="2069" name="Google Shape;2069;p189"/>
            <p:cNvSpPr/>
            <p:nvPr/>
          </p:nvSpPr>
          <p:spPr>
            <a:xfrm>
              <a:off x="538570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0" name="Google Shape;2070;p189"/>
            <p:cNvCxnSpPr>
              <a:endCxn id="2069" idx="2"/>
            </p:cNvCxnSpPr>
            <p:nvPr/>
          </p:nvCxnSpPr>
          <p:spPr>
            <a:xfrm>
              <a:off x="547720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71" name="Google Shape;2071;p189"/>
            <p:cNvSpPr/>
            <p:nvPr/>
          </p:nvSpPr>
          <p:spPr>
            <a:xfrm>
              <a:off x="5385700" y="29808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9"/>
            <p:cNvSpPr/>
            <p:nvPr/>
          </p:nvSpPr>
          <p:spPr>
            <a:xfrm>
              <a:off x="56235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3" name="Google Shape;2073;p189"/>
            <p:cNvCxnSpPr>
              <a:endCxn id="2072" idx="2"/>
            </p:cNvCxnSpPr>
            <p:nvPr/>
          </p:nvCxnSpPr>
          <p:spPr>
            <a:xfrm>
              <a:off x="57150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74" name="Google Shape;2074;p189"/>
            <p:cNvSpPr/>
            <p:nvPr/>
          </p:nvSpPr>
          <p:spPr>
            <a:xfrm>
              <a:off x="5623560" y="31332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9"/>
            <p:cNvSpPr/>
            <p:nvPr/>
          </p:nvSpPr>
          <p:spPr>
            <a:xfrm>
              <a:off x="58521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89"/>
            <p:cNvCxnSpPr>
              <a:endCxn id="2075" idx="2"/>
            </p:cNvCxnSpPr>
            <p:nvPr/>
          </p:nvCxnSpPr>
          <p:spPr>
            <a:xfrm>
              <a:off x="59436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77" name="Google Shape;2077;p189"/>
            <p:cNvSpPr/>
            <p:nvPr/>
          </p:nvSpPr>
          <p:spPr>
            <a:xfrm>
              <a:off x="5852160" y="37428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9"/>
            <p:cNvSpPr/>
            <p:nvPr/>
          </p:nvSpPr>
          <p:spPr>
            <a:xfrm>
              <a:off x="60807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9" name="Google Shape;2079;p189"/>
            <p:cNvCxnSpPr>
              <a:endCxn id="2078" idx="2"/>
            </p:cNvCxnSpPr>
            <p:nvPr/>
          </p:nvCxnSpPr>
          <p:spPr>
            <a:xfrm>
              <a:off x="61722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80" name="Google Shape;2080;p189"/>
            <p:cNvSpPr/>
            <p:nvPr/>
          </p:nvSpPr>
          <p:spPr>
            <a:xfrm>
              <a:off x="6080760" y="33618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89"/>
            <p:cNvSpPr/>
            <p:nvPr/>
          </p:nvSpPr>
          <p:spPr>
            <a:xfrm>
              <a:off x="63093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2" name="Google Shape;2082;p189"/>
            <p:cNvCxnSpPr>
              <a:endCxn id="2081" idx="2"/>
            </p:cNvCxnSpPr>
            <p:nvPr/>
          </p:nvCxnSpPr>
          <p:spPr>
            <a:xfrm>
              <a:off x="64008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83" name="Google Shape;2083;p189"/>
            <p:cNvSpPr/>
            <p:nvPr/>
          </p:nvSpPr>
          <p:spPr>
            <a:xfrm>
              <a:off x="6309360" y="29046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89"/>
            <p:cNvSpPr/>
            <p:nvPr/>
          </p:nvSpPr>
          <p:spPr>
            <a:xfrm>
              <a:off x="65379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5" name="Google Shape;2085;p189"/>
            <p:cNvCxnSpPr>
              <a:endCxn id="2084" idx="2"/>
            </p:cNvCxnSpPr>
            <p:nvPr/>
          </p:nvCxnSpPr>
          <p:spPr>
            <a:xfrm>
              <a:off x="66294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86" name="Google Shape;2086;p189"/>
            <p:cNvSpPr/>
            <p:nvPr/>
          </p:nvSpPr>
          <p:spPr>
            <a:xfrm>
              <a:off x="6537960" y="31332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89"/>
            <p:cNvSpPr/>
            <p:nvPr/>
          </p:nvSpPr>
          <p:spPr>
            <a:xfrm>
              <a:off x="6766560" y="2755450"/>
              <a:ext cx="183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8" name="Google Shape;2088;p189"/>
            <p:cNvCxnSpPr>
              <a:endCxn id="2087" idx="2"/>
            </p:cNvCxnSpPr>
            <p:nvPr/>
          </p:nvCxnSpPr>
          <p:spPr>
            <a:xfrm>
              <a:off x="6858060" y="2755450"/>
              <a:ext cx="0" cy="1371600"/>
            </a:xfrm>
            <a:prstGeom prst="straightConnector1">
              <a:avLst/>
            </a:prstGeom>
            <a:noFill/>
            <a:ln cap="flat" cmpd="sng" w="28575">
              <a:solidFill>
                <a:srgbClr val="000000"/>
              </a:solidFill>
              <a:prstDash val="solid"/>
              <a:round/>
              <a:headEnd len="med" w="med" type="none"/>
              <a:tailEnd len="med" w="med" type="none"/>
            </a:ln>
          </p:spPr>
        </p:cxnSp>
        <p:sp>
          <p:nvSpPr>
            <p:cNvPr id="2089" name="Google Shape;2089;p189"/>
            <p:cNvSpPr/>
            <p:nvPr/>
          </p:nvSpPr>
          <p:spPr>
            <a:xfrm>
              <a:off x="6766560" y="3819075"/>
              <a:ext cx="183000" cy="183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0" name="Google Shape;2090;p189"/>
          <p:cNvPicPr preferRelativeResize="0"/>
          <p:nvPr/>
        </p:nvPicPr>
        <p:blipFill>
          <a:blip r:embed="rId6">
            <a:alphaModFix/>
          </a:blip>
          <a:stretch>
            <a:fillRect/>
          </a:stretch>
        </p:blipFill>
        <p:spPr>
          <a:xfrm>
            <a:off x="618538" y="2029963"/>
            <a:ext cx="914374" cy="914374"/>
          </a:xfrm>
          <a:prstGeom prst="rect">
            <a:avLst/>
          </a:prstGeom>
          <a:noFill/>
          <a:ln>
            <a:noFill/>
          </a:ln>
        </p:spPr>
      </p:pic>
      <p:pic>
        <p:nvPicPr>
          <p:cNvPr id="2091" name="Google Shape;2091;p189"/>
          <p:cNvPicPr preferRelativeResize="0"/>
          <p:nvPr/>
        </p:nvPicPr>
        <p:blipFill>
          <a:blip r:embed="rId7">
            <a:alphaModFix/>
          </a:blip>
          <a:stretch>
            <a:fillRect/>
          </a:stretch>
        </p:blipFill>
        <p:spPr>
          <a:xfrm>
            <a:off x="1696567" y="1367400"/>
            <a:ext cx="483900" cy="483900"/>
          </a:xfrm>
          <a:prstGeom prst="rect">
            <a:avLst/>
          </a:prstGeom>
          <a:noFill/>
          <a:ln>
            <a:noFill/>
          </a:ln>
        </p:spPr>
      </p:pic>
      <p:pic>
        <p:nvPicPr>
          <p:cNvPr id="2092" name="Google Shape;2092;p189"/>
          <p:cNvPicPr preferRelativeResize="0"/>
          <p:nvPr/>
        </p:nvPicPr>
        <p:blipFill>
          <a:blip r:embed="rId8">
            <a:alphaModFix/>
          </a:blip>
          <a:stretch>
            <a:fillRect/>
          </a:stretch>
        </p:blipFill>
        <p:spPr>
          <a:xfrm>
            <a:off x="4773675" y="891105"/>
            <a:ext cx="310400" cy="310399"/>
          </a:xfrm>
          <a:prstGeom prst="rect">
            <a:avLst/>
          </a:prstGeom>
          <a:noFill/>
          <a:ln>
            <a:noFill/>
          </a:ln>
        </p:spPr>
      </p:pic>
      <p:pic>
        <p:nvPicPr>
          <p:cNvPr id="2093" name="Google Shape;2093;p189"/>
          <p:cNvPicPr preferRelativeResize="0"/>
          <p:nvPr/>
        </p:nvPicPr>
        <p:blipFill>
          <a:blip r:embed="rId9">
            <a:alphaModFix/>
          </a:blip>
          <a:stretch>
            <a:fillRect/>
          </a:stretch>
        </p:blipFill>
        <p:spPr>
          <a:xfrm>
            <a:off x="4105988" y="1440143"/>
            <a:ext cx="338400" cy="338400"/>
          </a:xfrm>
          <a:prstGeom prst="rect">
            <a:avLst/>
          </a:prstGeom>
          <a:noFill/>
          <a:ln>
            <a:noFill/>
          </a:ln>
        </p:spPr>
      </p:pic>
      <p:pic>
        <p:nvPicPr>
          <p:cNvPr id="2094" name="Google Shape;2094;p189"/>
          <p:cNvPicPr preferRelativeResize="0"/>
          <p:nvPr/>
        </p:nvPicPr>
        <p:blipFill rotWithShape="1">
          <a:blip r:embed="rId10">
            <a:alphaModFix/>
          </a:blip>
          <a:srcRect b="21242" l="9801" r="9397" t="15289"/>
          <a:stretch/>
        </p:blipFill>
        <p:spPr>
          <a:xfrm>
            <a:off x="1643125" y="3345089"/>
            <a:ext cx="645625" cy="547212"/>
          </a:xfrm>
          <a:prstGeom prst="rect">
            <a:avLst/>
          </a:prstGeom>
          <a:noFill/>
          <a:ln>
            <a:noFill/>
          </a:ln>
        </p:spPr>
      </p:pic>
      <p:pic>
        <p:nvPicPr>
          <p:cNvPr id="2095" name="Google Shape;2095;p189"/>
          <p:cNvPicPr preferRelativeResize="0"/>
          <p:nvPr/>
        </p:nvPicPr>
        <p:blipFill rotWithShape="1">
          <a:blip r:embed="rId11">
            <a:alphaModFix/>
          </a:blip>
          <a:srcRect b="10886" l="22176" r="20056" t="9767"/>
          <a:stretch/>
        </p:blipFill>
        <p:spPr>
          <a:xfrm>
            <a:off x="3224375" y="1895700"/>
            <a:ext cx="678625" cy="676950"/>
          </a:xfrm>
          <a:prstGeom prst="rect">
            <a:avLst/>
          </a:prstGeom>
          <a:noFill/>
          <a:ln>
            <a:noFill/>
          </a:ln>
        </p:spPr>
      </p:pic>
      <p:pic>
        <p:nvPicPr>
          <p:cNvPr id="2096" name="Google Shape;2096;p189"/>
          <p:cNvPicPr preferRelativeResize="0"/>
          <p:nvPr/>
        </p:nvPicPr>
        <p:blipFill>
          <a:blip r:embed="rId12">
            <a:alphaModFix/>
          </a:blip>
          <a:stretch>
            <a:fillRect/>
          </a:stretch>
        </p:blipFill>
        <p:spPr>
          <a:xfrm>
            <a:off x="3903011" y="676651"/>
            <a:ext cx="739275" cy="739300"/>
          </a:xfrm>
          <a:prstGeom prst="rect">
            <a:avLst/>
          </a:prstGeom>
          <a:noFill/>
          <a:ln>
            <a:noFill/>
          </a:ln>
        </p:spPr>
      </p:pic>
      <p:pic>
        <p:nvPicPr>
          <p:cNvPr id="2097" name="Google Shape;2097;p189"/>
          <p:cNvPicPr preferRelativeResize="0"/>
          <p:nvPr/>
        </p:nvPicPr>
        <p:blipFill rotWithShape="1">
          <a:blip r:embed="rId13">
            <a:alphaModFix/>
          </a:blip>
          <a:srcRect b="18755" l="0" r="50399" t="12718"/>
          <a:stretch/>
        </p:blipFill>
        <p:spPr>
          <a:xfrm>
            <a:off x="3915213" y="1849238"/>
            <a:ext cx="714850" cy="769875"/>
          </a:xfrm>
          <a:prstGeom prst="rect">
            <a:avLst/>
          </a:prstGeom>
          <a:noFill/>
          <a:ln>
            <a:noFill/>
          </a:ln>
        </p:spPr>
      </p:pic>
      <p:pic>
        <p:nvPicPr>
          <p:cNvPr id="2098" name="Google Shape;2098;p189"/>
          <p:cNvPicPr preferRelativeResize="0"/>
          <p:nvPr/>
        </p:nvPicPr>
        <p:blipFill rotWithShape="1">
          <a:blip r:embed="rId13">
            <a:alphaModFix/>
          </a:blip>
          <a:srcRect b="18755" l="50793" r="-391" t="12718"/>
          <a:stretch/>
        </p:blipFill>
        <p:spPr>
          <a:xfrm>
            <a:off x="4650313" y="1326809"/>
            <a:ext cx="524700" cy="565070"/>
          </a:xfrm>
          <a:prstGeom prst="rect">
            <a:avLst/>
          </a:prstGeom>
          <a:noFill/>
          <a:ln>
            <a:noFill/>
          </a:ln>
        </p:spPr>
      </p:pic>
      <p:pic>
        <p:nvPicPr>
          <p:cNvPr id="2099" name="Google Shape;2099;p189"/>
          <p:cNvPicPr preferRelativeResize="0"/>
          <p:nvPr/>
        </p:nvPicPr>
        <p:blipFill>
          <a:blip r:embed="rId14">
            <a:alphaModFix/>
          </a:blip>
          <a:stretch>
            <a:fillRect/>
          </a:stretch>
        </p:blipFill>
        <p:spPr>
          <a:xfrm>
            <a:off x="4830025" y="2773116"/>
            <a:ext cx="254050" cy="262084"/>
          </a:xfrm>
          <a:prstGeom prst="rect">
            <a:avLst/>
          </a:prstGeom>
          <a:noFill/>
          <a:ln>
            <a:noFill/>
          </a:ln>
        </p:spPr>
      </p:pic>
      <p:pic>
        <p:nvPicPr>
          <p:cNvPr id="2100" name="Google Shape;2100;p189"/>
          <p:cNvPicPr preferRelativeResize="0"/>
          <p:nvPr/>
        </p:nvPicPr>
        <p:blipFill>
          <a:blip r:embed="rId15">
            <a:alphaModFix/>
          </a:blip>
          <a:stretch>
            <a:fillRect/>
          </a:stretch>
        </p:blipFill>
        <p:spPr>
          <a:xfrm>
            <a:off x="3909988" y="2630239"/>
            <a:ext cx="730426" cy="547825"/>
          </a:xfrm>
          <a:prstGeom prst="rect">
            <a:avLst/>
          </a:prstGeom>
          <a:noFill/>
          <a:ln>
            <a:noFill/>
          </a:ln>
        </p:spPr>
      </p:pic>
      <p:pic>
        <p:nvPicPr>
          <p:cNvPr descr="A picture containing drawing&#10;&#10;Description automatically generated" id="2101" name="Google Shape;2101;p189"/>
          <p:cNvPicPr preferRelativeResize="0"/>
          <p:nvPr/>
        </p:nvPicPr>
        <p:blipFill rotWithShape="1">
          <a:blip r:embed="rId16">
            <a:alphaModFix/>
          </a:blip>
          <a:srcRect b="0" l="0" r="0" t="0"/>
          <a:stretch/>
        </p:blipFill>
        <p:spPr>
          <a:xfrm rot="5400000">
            <a:off x="134531" y="1423029"/>
            <a:ext cx="587650" cy="587650"/>
          </a:xfrm>
          <a:prstGeom prst="rect">
            <a:avLst/>
          </a:prstGeom>
          <a:noFill/>
          <a:ln>
            <a:noFill/>
          </a:ln>
        </p:spPr>
      </p:pic>
      <p:pic>
        <p:nvPicPr>
          <p:cNvPr id="2102" name="Google Shape;2102;p189"/>
          <p:cNvPicPr preferRelativeResize="0"/>
          <p:nvPr/>
        </p:nvPicPr>
        <p:blipFill>
          <a:blip r:embed="rId17">
            <a:alphaModFix/>
          </a:blip>
          <a:stretch>
            <a:fillRect/>
          </a:stretch>
        </p:blipFill>
        <p:spPr>
          <a:xfrm>
            <a:off x="2419988" y="1963775"/>
            <a:ext cx="730426" cy="730476"/>
          </a:xfrm>
          <a:prstGeom prst="rect">
            <a:avLst/>
          </a:prstGeom>
          <a:noFill/>
          <a:ln>
            <a:noFill/>
          </a:ln>
        </p:spPr>
      </p:pic>
      <p:pic>
        <p:nvPicPr>
          <p:cNvPr id="2103" name="Google Shape;2103;p189"/>
          <p:cNvPicPr preferRelativeResize="0"/>
          <p:nvPr/>
        </p:nvPicPr>
        <p:blipFill>
          <a:blip r:embed="rId18">
            <a:alphaModFix/>
          </a:blip>
          <a:stretch>
            <a:fillRect/>
          </a:stretch>
        </p:blipFill>
        <p:spPr>
          <a:xfrm>
            <a:off x="6206013" y="353831"/>
            <a:ext cx="645625" cy="645625"/>
          </a:xfrm>
          <a:prstGeom prst="rect">
            <a:avLst/>
          </a:prstGeom>
          <a:noFill/>
          <a:ln>
            <a:noFill/>
          </a:ln>
        </p:spPr>
      </p:pic>
      <p:pic>
        <p:nvPicPr>
          <p:cNvPr id="2104" name="Google Shape;2104;p189"/>
          <p:cNvPicPr preferRelativeResize="0"/>
          <p:nvPr/>
        </p:nvPicPr>
        <p:blipFill>
          <a:blip r:embed="rId19">
            <a:alphaModFix/>
          </a:blip>
          <a:stretch>
            <a:fillRect/>
          </a:stretch>
        </p:blipFill>
        <p:spPr>
          <a:xfrm>
            <a:off x="5922325" y="1609340"/>
            <a:ext cx="1692401" cy="676960"/>
          </a:xfrm>
          <a:prstGeom prst="rect">
            <a:avLst/>
          </a:prstGeom>
          <a:noFill/>
          <a:ln>
            <a:noFill/>
          </a:ln>
        </p:spPr>
      </p:pic>
      <p:pic>
        <p:nvPicPr>
          <p:cNvPr id="2105" name="Google Shape;2105;p189"/>
          <p:cNvPicPr preferRelativeResize="0"/>
          <p:nvPr/>
        </p:nvPicPr>
        <p:blipFill>
          <a:blip r:embed="rId20">
            <a:alphaModFix/>
          </a:blip>
          <a:stretch>
            <a:fillRect/>
          </a:stretch>
        </p:blipFill>
        <p:spPr>
          <a:xfrm>
            <a:off x="4008825" y="3916450"/>
            <a:ext cx="1071500" cy="1071500"/>
          </a:xfrm>
          <a:prstGeom prst="rect">
            <a:avLst/>
          </a:prstGeom>
          <a:noFill/>
          <a:ln>
            <a:noFill/>
          </a:ln>
        </p:spPr>
      </p:pic>
      <p:pic>
        <p:nvPicPr>
          <p:cNvPr id="2106" name="Google Shape;2106;p189"/>
          <p:cNvPicPr preferRelativeResize="0"/>
          <p:nvPr/>
        </p:nvPicPr>
        <p:blipFill>
          <a:blip r:embed="rId21">
            <a:alphaModFix/>
          </a:blip>
          <a:stretch>
            <a:fillRect/>
          </a:stretch>
        </p:blipFill>
        <p:spPr>
          <a:xfrm>
            <a:off x="8253488" y="3851075"/>
            <a:ext cx="180000" cy="180000"/>
          </a:xfrm>
          <a:prstGeom prst="rect">
            <a:avLst/>
          </a:prstGeom>
          <a:noFill/>
          <a:ln>
            <a:noFill/>
          </a:ln>
        </p:spPr>
      </p:pic>
      <p:pic>
        <p:nvPicPr>
          <p:cNvPr id="2107" name="Google Shape;2107;p189"/>
          <p:cNvPicPr preferRelativeResize="0"/>
          <p:nvPr/>
        </p:nvPicPr>
        <p:blipFill>
          <a:blip r:embed="rId22">
            <a:alphaModFix/>
          </a:blip>
          <a:stretch>
            <a:fillRect/>
          </a:stretch>
        </p:blipFill>
        <p:spPr>
          <a:xfrm>
            <a:off x="8219488" y="4317400"/>
            <a:ext cx="180000" cy="180000"/>
          </a:xfrm>
          <a:prstGeom prst="rect">
            <a:avLst/>
          </a:prstGeom>
          <a:noFill/>
          <a:ln>
            <a:noFill/>
          </a:ln>
        </p:spPr>
      </p:pic>
      <p:pic>
        <p:nvPicPr>
          <p:cNvPr id="2108" name="Google Shape;2108;p189"/>
          <p:cNvPicPr preferRelativeResize="0"/>
          <p:nvPr/>
        </p:nvPicPr>
        <p:blipFill>
          <a:blip r:embed="rId23">
            <a:alphaModFix/>
          </a:blip>
          <a:stretch>
            <a:fillRect/>
          </a:stretch>
        </p:blipFill>
        <p:spPr>
          <a:xfrm>
            <a:off x="8219500" y="4102100"/>
            <a:ext cx="180000" cy="180000"/>
          </a:xfrm>
          <a:prstGeom prst="rect">
            <a:avLst/>
          </a:prstGeom>
          <a:noFill/>
          <a:ln>
            <a:noFill/>
          </a:ln>
        </p:spPr>
      </p:pic>
      <p:pic>
        <p:nvPicPr>
          <p:cNvPr id="2109" name="Google Shape;2109;p189"/>
          <p:cNvPicPr preferRelativeResize="0"/>
          <p:nvPr/>
        </p:nvPicPr>
        <p:blipFill>
          <a:blip r:embed="rId24">
            <a:alphaModFix/>
          </a:blip>
          <a:stretch>
            <a:fillRect/>
          </a:stretch>
        </p:blipFill>
        <p:spPr>
          <a:xfrm>
            <a:off x="8253488" y="4545050"/>
            <a:ext cx="180000" cy="180000"/>
          </a:xfrm>
          <a:prstGeom prst="rect">
            <a:avLst/>
          </a:prstGeom>
          <a:noFill/>
          <a:ln>
            <a:noFill/>
          </a:ln>
        </p:spPr>
      </p:pic>
      <p:pic>
        <p:nvPicPr>
          <p:cNvPr id="2110" name="Google Shape;2110;p189"/>
          <p:cNvPicPr preferRelativeResize="0"/>
          <p:nvPr/>
        </p:nvPicPr>
        <p:blipFill>
          <a:blip r:embed="rId25">
            <a:alphaModFix/>
          </a:blip>
          <a:stretch>
            <a:fillRect/>
          </a:stretch>
        </p:blipFill>
        <p:spPr>
          <a:xfrm>
            <a:off x="8253948" y="2828375"/>
            <a:ext cx="179118" cy="360001"/>
          </a:xfrm>
          <a:prstGeom prst="rect">
            <a:avLst/>
          </a:prstGeom>
          <a:noFill/>
          <a:ln>
            <a:noFill/>
          </a:ln>
        </p:spPr>
      </p:pic>
      <p:pic>
        <p:nvPicPr>
          <p:cNvPr id="2111" name="Google Shape;2111;p189"/>
          <p:cNvPicPr preferRelativeResize="0"/>
          <p:nvPr/>
        </p:nvPicPr>
        <p:blipFill>
          <a:blip r:embed="rId26">
            <a:alphaModFix/>
          </a:blip>
          <a:stretch>
            <a:fillRect/>
          </a:stretch>
        </p:blipFill>
        <p:spPr>
          <a:xfrm>
            <a:off x="8253923" y="2333500"/>
            <a:ext cx="179118" cy="360001"/>
          </a:xfrm>
          <a:prstGeom prst="rect">
            <a:avLst/>
          </a:prstGeom>
          <a:noFill/>
          <a:ln>
            <a:noFill/>
          </a:ln>
        </p:spPr>
      </p:pic>
      <p:pic>
        <p:nvPicPr>
          <p:cNvPr id="2112" name="Google Shape;2112;p189"/>
          <p:cNvPicPr preferRelativeResize="0"/>
          <p:nvPr/>
        </p:nvPicPr>
        <p:blipFill>
          <a:blip r:embed="rId27">
            <a:alphaModFix/>
          </a:blip>
          <a:stretch>
            <a:fillRect/>
          </a:stretch>
        </p:blipFill>
        <p:spPr>
          <a:xfrm>
            <a:off x="8253948" y="1895700"/>
            <a:ext cx="179118" cy="360001"/>
          </a:xfrm>
          <a:prstGeom prst="rect">
            <a:avLst/>
          </a:prstGeom>
          <a:noFill/>
          <a:ln>
            <a:noFill/>
          </a:ln>
        </p:spPr>
      </p:pic>
      <p:pic>
        <p:nvPicPr>
          <p:cNvPr id="2113" name="Google Shape;2113;p189"/>
          <p:cNvPicPr preferRelativeResize="0"/>
          <p:nvPr/>
        </p:nvPicPr>
        <p:blipFill>
          <a:blip r:embed="rId28">
            <a:alphaModFix/>
          </a:blip>
          <a:stretch>
            <a:fillRect/>
          </a:stretch>
        </p:blipFill>
        <p:spPr>
          <a:xfrm>
            <a:off x="1626641" y="3878675"/>
            <a:ext cx="678625" cy="570600"/>
          </a:xfrm>
          <a:prstGeom prst="rect">
            <a:avLst/>
          </a:prstGeom>
          <a:noFill/>
          <a:ln>
            <a:noFill/>
          </a:ln>
        </p:spPr>
      </p:pic>
      <p:pic>
        <p:nvPicPr>
          <p:cNvPr id="2114" name="Google Shape;2114;p189"/>
          <p:cNvPicPr preferRelativeResize="0"/>
          <p:nvPr/>
        </p:nvPicPr>
        <p:blipFill rotWithShape="1">
          <a:blip r:embed="rId29">
            <a:alphaModFix/>
          </a:blip>
          <a:srcRect b="23944" l="78566" r="4687" t="23729"/>
          <a:stretch/>
        </p:blipFill>
        <p:spPr>
          <a:xfrm>
            <a:off x="1648813" y="2026751"/>
            <a:ext cx="579418" cy="603501"/>
          </a:xfrm>
          <a:prstGeom prst="rect">
            <a:avLst/>
          </a:prstGeom>
          <a:noFill/>
          <a:ln>
            <a:noFill/>
          </a:ln>
        </p:spPr>
      </p:pic>
      <p:pic>
        <p:nvPicPr>
          <p:cNvPr id="2115" name="Google Shape;2115;p189"/>
          <p:cNvPicPr preferRelativeResize="0"/>
          <p:nvPr/>
        </p:nvPicPr>
        <p:blipFill>
          <a:blip r:embed="rId30">
            <a:alphaModFix/>
          </a:blip>
          <a:stretch>
            <a:fillRect/>
          </a:stretch>
        </p:blipFill>
        <p:spPr>
          <a:xfrm>
            <a:off x="1643163" y="4449275"/>
            <a:ext cx="645599" cy="645600"/>
          </a:xfrm>
          <a:prstGeom prst="rect">
            <a:avLst/>
          </a:prstGeom>
          <a:noFill/>
          <a:ln>
            <a:noFill/>
          </a:ln>
        </p:spPr>
      </p:pic>
      <p:pic>
        <p:nvPicPr>
          <p:cNvPr id="2116" name="Google Shape;2116;p189"/>
          <p:cNvPicPr preferRelativeResize="0"/>
          <p:nvPr/>
        </p:nvPicPr>
        <p:blipFill rotWithShape="1">
          <a:blip r:embed="rId31">
            <a:alphaModFix/>
          </a:blip>
          <a:srcRect b="30258" l="0" r="51198" t="24075"/>
          <a:stretch/>
        </p:blipFill>
        <p:spPr>
          <a:xfrm>
            <a:off x="4610388" y="1955962"/>
            <a:ext cx="604540" cy="610200"/>
          </a:xfrm>
          <a:prstGeom prst="rect">
            <a:avLst/>
          </a:prstGeom>
          <a:noFill/>
          <a:ln>
            <a:noFill/>
          </a:ln>
        </p:spPr>
      </p:pic>
      <p:pic>
        <p:nvPicPr>
          <p:cNvPr id="2117" name="Google Shape;2117;p189"/>
          <p:cNvPicPr preferRelativeResize="0"/>
          <p:nvPr/>
        </p:nvPicPr>
        <p:blipFill rotWithShape="1">
          <a:blip r:embed="rId31">
            <a:alphaModFix/>
          </a:blip>
          <a:srcRect b="31238" l="51198" r="0" t="23096"/>
          <a:stretch/>
        </p:blipFill>
        <p:spPr>
          <a:xfrm>
            <a:off x="3953375" y="3313590"/>
            <a:ext cx="604550" cy="610210"/>
          </a:xfrm>
          <a:prstGeom prst="rect">
            <a:avLst/>
          </a:prstGeom>
          <a:noFill/>
          <a:ln>
            <a:noFill/>
          </a:ln>
        </p:spPr>
      </p:pic>
      <p:pic>
        <p:nvPicPr>
          <p:cNvPr id="2118" name="Google Shape;2118;p189"/>
          <p:cNvPicPr preferRelativeResize="0"/>
          <p:nvPr/>
        </p:nvPicPr>
        <p:blipFill rotWithShape="1">
          <a:blip r:embed="rId32">
            <a:alphaModFix/>
          </a:blip>
          <a:srcRect b="16122" l="15491" r="15567" t="44294"/>
          <a:stretch/>
        </p:blipFill>
        <p:spPr>
          <a:xfrm>
            <a:off x="6380700" y="3601448"/>
            <a:ext cx="965700" cy="415852"/>
          </a:xfrm>
          <a:prstGeom prst="rect">
            <a:avLst/>
          </a:prstGeom>
          <a:noFill/>
          <a:ln>
            <a:noFill/>
          </a:ln>
        </p:spPr>
      </p:pic>
      <p:pic>
        <p:nvPicPr>
          <p:cNvPr id="2119" name="Google Shape;2119;p189"/>
          <p:cNvPicPr preferRelativeResize="0"/>
          <p:nvPr/>
        </p:nvPicPr>
        <p:blipFill rotWithShape="1">
          <a:blip r:embed="rId33">
            <a:alphaModFix/>
          </a:blip>
          <a:srcRect b="33416" l="34571" r="31215" t="20975"/>
          <a:stretch/>
        </p:blipFill>
        <p:spPr>
          <a:xfrm>
            <a:off x="3303650" y="1303499"/>
            <a:ext cx="520075" cy="520013"/>
          </a:xfrm>
          <a:prstGeom prst="rect">
            <a:avLst/>
          </a:prstGeom>
          <a:noFill/>
          <a:ln>
            <a:noFill/>
          </a:ln>
        </p:spPr>
      </p:pic>
      <p:pic>
        <p:nvPicPr>
          <p:cNvPr id="2120" name="Google Shape;2120;p189"/>
          <p:cNvPicPr preferRelativeResize="0"/>
          <p:nvPr/>
        </p:nvPicPr>
        <p:blipFill>
          <a:blip r:embed="rId34">
            <a:alphaModFix/>
          </a:blip>
          <a:stretch>
            <a:fillRect/>
          </a:stretch>
        </p:blipFill>
        <p:spPr>
          <a:xfrm>
            <a:off x="2419991" y="655426"/>
            <a:ext cx="610781" cy="6093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cxnSp>
        <p:nvCxnSpPr>
          <p:cNvPr id="1278" name="Google Shape;1278;p154"/>
          <p:cNvCxnSpPr>
            <a:endCxn id="1279" idx="3"/>
          </p:cNvCxnSpPr>
          <p:nvPr/>
        </p:nvCxnSpPr>
        <p:spPr>
          <a:xfrm rot="10800000">
            <a:off x="1111288" y="2411813"/>
            <a:ext cx="441300" cy="73800"/>
          </a:xfrm>
          <a:prstGeom prst="straightConnector1">
            <a:avLst/>
          </a:prstGeom>
          <a:noFill/>
          <a:ln cap="flat" cmpd="sng" w="38100">
            <a:solidFill>
              <a:srgbClr val="CC0000"/>
            </a:solidFill>
            <a:prstDash val="solid"/>
            <a:round/>
            <a:headEnd len="med" w="med" type="none"/>
            <a:tailEnd len="med" w="med" type="none"/>
          </a:ln>
        </p:spPr>
      </p:cxnSp>
      <p:cxnSp>
        <p:nvCxnSpPr>
          <p:cNvPr id="1280" name="Google Shape;1280;p154"/>
          <p:cNvCxnSpPr>
            <a:endCxn id="1281" idx="3"/>
          </p:cNvCxnSpPr>
          <p:nvPr/>
        </p:nvCxnSpPr>
        <p:spPr>
          <a:xfrm flipH="1">
            <a:off x="1229688" y="3088838"/>
            <a:ext cx="405300" cy="213600"/>
          </a:xfrm>
          <a:prstGeom prst="straightConnector1">
            <a:avLst/>
          </a:prstGeom>
          <a:noFill/>
          <a:ln cap="flat" cmpd="sng" w="38100">
            <a:solidFill>
              <a:srgbClr val="93C47D"/>
            </a:solidFill>
            <a:prstDash val="solid"/>
            <a:round/>
            <a:headEnd len="med" w="med" type="none"/>
            <a:tailEnd len="med" w="med" type="none"/>
          </a:ln>
        </p:spPr>
      </p:cxnSp>
      <p:cxnSp>
        <p:nvCxnSpPr>
          <p:cNvPr id="1282" name="Google Shape;1282;p154"/>
          <p:cNvCxnSpPr/>
          <p:nvPr/>
        </p:nvCxnSpPr>
        <p:spPr>
          <a:xfrm flipH="1">
            <a:off x="1459875" y="3619500"/>
            <a:ext cx="511800" cy="521700"/>
          </a:xfrm>
          <a:prstGeom prst="straightConnector1">
            <a:avLst/>
          </a:prstGeom>
          <a:noFill/>
          <a:ln cap="flat" cmpd="sng" w="38100">
            <a:solidFill>
              <a:srgbClr val="A64D79"/>
            </a:solidFill>
            <a:prstDash val="solid"/>
            <a:round/>
            <a:headEnd len="med" w="med" type="none"/>
            <a:tailEnd len="med" w="med" type="none"/>
          </a:ln>
        </p:spPr>
      </p:cxnSp>
      <p:cxnSp>
        <p:nvCxnSpPr>
          <p:cNvPr id="1283" name="Google Shape;1283;p154"/>
          <p:cNvCxnSpPr>
            <a:endCxn id="1284" idx="0"/>
          </p:cNvCxnSpPr>
          <p:nvPr/>
        </p:nvCxnSpPr>
        <p:spPr>
          <a:xfrm flipH="1">
            <a:off x="2517775" y="3947875"/>
            <a:ext cx="58800" cy="333900"/>
          </a:xfrm>
          <a:prstGeom prst="straightConnector1">
            <a:avLst/>
          </a:prstGeom>
          <a:noFill/>
          <a:ln cap="flat" cmpd="sng" w="38100">
            <a:solidFill>
              <a:srgbClr val="1155CC"/>
            </a:solidFill>
            <a:prstDash val="solid"/>
            <a:round/>
            <a:headEnd len="med" w="med" type="none"/>
            <a:tailEnd len="med" w="med" type="none"/>
          </a:ln>
        </p:spPr>
      </p:cxnSp>
      <p:cxnSp>
        <p:nvCxnSpPr>
          <p:cNvPr id="1285" name="Google Shape;1285;p154"/>
          <p:cNvCxnSpPr/>
          <p:nvPr/>
        </p:nvCxnSpPr>
        <p:spPr>
          <a:xfrm>
            <a:off x="3305175" y="3929063"/>
            <a:ext cx="321600" cy="476400"/>
          </a:xfrm>
          <a:prstGeom prst="straightConnector1">
            <a:avLst/>
          </a:prstGeom>
          <a:noFill/>
          <a:ln cap="flat" cmpd="sng" w="38100">
            <a:solidFill>
              <a:srgbClr val="CC4125"/>
            </a:solidFill>
            <a:prstDash val="solid"/>
            <a:round/>
            <a:headEnd len="med" w="med" type="none"/>
            <a:tailEnd len="med" w="med" type="none"/>
          </a:ln>
        </p:spPr>
      </p:cxnSp>
      <p:cxnSp>
        <p:nvCxnSpPr>
          <p:cNvPr id="1286" name="Google Shape;1286;p154"/>
          <p:cNvCxnSpPr>
            <a:endCxn id="1287" idx="1"/>
          </p:cNvCxnSpPr>
          <p:nvPr/>
        </p:nvCxnSpPr>
        <p:spPr>
          <a:xfrm>
            <a:off x="3867013" y="3585713"/>
            <a:ext cx="351900" cy="174600"/>
          </a:xfrm>
          <a:prstGeom prst="straightConnector1">
            <a:avLst/>
          </a:prstGeom>
          <a:noFill/>
          <a:ln cap="flat" cmpd="sng" w="38100">
            <a:solidFill>
              <a:srgbClr val="85200C"/>
            </a:solidFill>
            <a:prstDash val="solid"/>
            <a:round/>
            <a:headEnd len="med" w="med" type="none"/>
            <a:tailEnd len="med" w="med" type="none"/>
          </a:ln>
        </p:spPr>
      </p:cxnSp>
      <p:cxnSp>
        <p:nvCxnSpPr>
          <p:cNvPr id="1288" name="Google Shape;1288;p154"/>
          <p:cNvCxnSpPr>
            <a:endCxn id="1289" idx="1"/>
          </p:cNvCxnSpPr>
          <p:nvPr/>
        </p:nvCxnSpPr>
        <p:spPr>
          <a:xfrm>
            <a:off x="4224263" y="2983575"/>
            <a:ext cx="263400" cy="57300"/>
          </a:xfrm>
          <a:prstGeom prst="straightConnector1">
            <a:avLst/>
          </a:prstGeom>
          <a:noFill/>
          <a:ln cap="flat" cmpd="sng" w="38100">
            <a:solidFill>
              <a:srgbClr val="9900FF"/>
            </a:solidFill>
            <a:prstDash val="solid"/>
            <a:round/>
            <a:headEnd len="med" w="med" type="none"/>
            <a:tailEnd len="med" w="med" type="none"/>
          </a:ln>
        </p:spPr>
      </p:cxnSp>
      <p:cxnSp>
        <p:nvCxnSpPr>
          <p:cNvPr id="1290" name="Google Shape;1290;p154"/>
          <p:cNvCxnSpPr/>
          <p:nvPr/>
        </p:nvCxnSpPr>
        <p:spPr>
          <a:xfrm flipH="1" rot="10800000">
            <a:off x="4271963" y="2250375"/>
            <a:ext cx="328800" cy="216600"/>
          </a:xfrm>
          <a:prstGeom prst="straightConnector1">
            <a:avLst/>
          </a:prstGeom>
          <a:noFill/>
          <a:ln cap="flat" cmpd="sng" w="38100">
            <a:solidFill>
              <a:srgbClr val="3C78D8"/>
            </a:solidFill>
            <a:prstDash val="solid"/>
            <a:round/>
            <a:headEnd len="med" w="med" type="none"/>
            <a:tailEnd len="med" w="med" type="none"/>
          </a:ln>
        </p:spPr>
      </p:cxnSp>
      <p:cxnSp>
        <p:nvCxnSpPr>
          <p:cNvPr id="1291" name="Google Shape;1291;p154"/>
          <p:cNvCxnSpPr>
            <a:stCxn id="1292" idx="7"/>
          </p:cNvCxnSpPr>
          <p:nvPr/>
        </p:nvCxnSpPr>
        <p:spPr>
          <a:xfrm flipH="1" rot="10800000">
            <a:off x="3571997" y="1019328"/>
            <a:ext cx="280800" cy="314400"/>
          </a:xfrm>
          <a:prstGeom prst="straightConnector1">
            <a:avLst/>
          </a:prstGeom>
          <a:noFill/>
          <a:ln cap="flat" cmpd="sng" w="38100">
            <a:solidFill>
              <a:srgbClr val="6AA84F"/>
            </a:solidFill>
            <a:prstDash val="solid"/>
            <a:round/>
            <a:headEnd len="med" w="med" type="none"/>
            <a:tailEnd len="med" w="med" type="none"/>
          </a:ln>
        </p:spPr>
      </p:cxnSp>
      <p:cxnSp>
        <p:nvCxnSpPr>
          <p:cNvPr id="1293" name="Google Shape;1293;p154"/>
          <p:cNvCxnSpPr/>
          <p:nvPr/>
        </p:nvCxnSpPr>
        <p:spPr>
          <a:xfrm flipH="1" rot="10800000">
            <a:off x="4033838" y="1438275"/>
            <a:ext cx="476400" cy="381000"/>
          </a:xfrm>
          <a:prstGeom prst="straightConnector1">
            <a:avLst/>
          </a:prstGeom>
          <a:noFill/>
          <a:ln cap="flat" cmpd="sng" w="38100">
            <a:solidFill>
              <a:srgbClr val="FF9900"/>
            </a:solidFill>
            <a:prstDash val="solid"/>
            <a:round/>
            <a:headEnd len="med" w="med" type="none"/>
            <a:tailEnd len="med" w="med" type="none"/>
          </a:ln>
        </p:spPr>
      </p:cxnSp>
      <p:cxnSp>
        <p:nvCxnSpPr>
          <p:cNvPr id="1294" name="Google Shape;1294;p154"/>
          <p:cNvCxnSpPr>
            <a:stCxn id="1295" idx="1"/>
          </p:cNvCxnSpPr>
          <p:nvPr/>
        </p:nvCxnSpPr>
        <p:spPr>
          <a:xfrm rot="10800000">
            <a:off x="1276565" y="1628715"/>
            <a:ext cx="377400" cy="281400"/>
          </a:xfrm>
          <a:prstGeom prst="straightConnector1">
            <a:avLst/>
          </a:prstGeom>
          <a:noFill/>
          <a:ln cap="flat" cmpd="sng" w="38100">
            <a:solidFill>
              <a:srgbClr val="45818E"/>
            </a:solidFill>
            <a:prstDash val="solid"/>
            <a:round/>
            <a:headEnd len="med" w="med" type="none"/>
            <a:tailEnd len="med" w="med" type="none"/>
          </a:ln>
        </p:spPr>
      </p:cxnSp>
      <p:sp>
        <p:nvSpPr>
          <p:cNvPr id="1296" name="Google Shape;1296;p154"/>
          <p:cNvSpPr txBox="1"/>
          <p:nvPr>
            <p:ph idx="12" type="sldNum"/>
          </p:nvPr>
        </p:nvSpPr>
        <p:spPr>
          <a:xfrm>
            <a:off x="4229100" y="2362925"/>
            <a:ext cx="211500" cy="732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700"/>
          </a:p>
        </p:txBody>
      </p:sp>
      <p:grpSp>
        <p:nvGrpSpPr>
          <p:cNvPr id="1297" name="Google Shape;1297;p154"/>
          <p:cNvGrpSpPr/>
          <p:nvPr/>
        </p:nvGrpSpPr>
        <p:grpSpPr>
          <a:xfrm>
            <a:off x="348575" y="1304588"/>
            <a:ext cx="1101175" cy="468000"/>
            <a:chOff x="392350" y="2685375"/>
            <a:chExt cx="2202350" cy="936000"/>
          </a:xfrm>
        </p:grpSpPr>
        <p:sp>
          <p:nvSpPr>
            <p:cNvPr id="1298" name="Google Shape;1298;p154"/>
            <p:cNvSpPr/>
            <p:nvPr/>
          </p:nvSpPr>
          <p:spPr>
            <a:xfrm>
              <a:off x="457200" y="2869575"/>
              <a:ext cx="2137500" cy="731700"/>
            </a:xfrm>
            <a:prstGeom prst="rect">
              <a:avLst/>
            </a:prstGeom>
            <a:noFill/>
            <a:ln cap="flat" cmpd="sng" w="38100">
              <a:solidFill>
                <a:srgbClr val="45818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9" name="Google Shape;1299;p154"/>
            <p:cNvSpPr txBox="1"/>
            <p:nvPr/>
          </p:nvSpPr>
          <p:spPr>
            <a:xfrm>
              <a:off x="392350" y="2685375"/>
              <a:ext cx="2183100" cy="9360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t/>
              </a:r>
              <a:endParaRPr b="1" sz="800">
                <a:solidFill>
                  <a:srgbClr val="134F5C"/>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rPr b="1" lang="en" sz="800">
                  <a:solidFill>
                    <a:srgbClr val="134F5C"/>
                  </a:solidFill>
                  <a:highlight>
                    <a:srgbClr val="FFFFFF"/>
                  </a:highlight>
                  <a:latin typeface="Roboto"/>
                  <a:ea typeface="Roboto"/>
                  <a:cs typeface="Roboto"/>
                  <a:sym typeface="Roboto"/>
                </a:rPr>
                <a:t>Computing:</a:t>
              </a:r>
              <a:endParaRPr b="1" sz="800">
                <a:solidFill>
                  <a:srgbClr val="134F5C"/>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Chip power allocation.</a:t>
              </a:r>
              <a:endParaRPr b="1" sz="600">
                <a:solidFill>
                  <a:srgbClr val="202124"/>
                </a:solidFill>
                <a:highlight>
                  <a:srgbClr val="FFFFFF"/>
                </a:highlight>
                <a:latin typeface="Roboto"/>
                <a:ea typeface="Roboto"/>
                <a:cs typeface="Roboto"/>
                <a:sym typeface="Roboto"/>
              </a:endParaRPr>
            </a:p>
          </p:txBody>
        </p:sp>
      </p:grpSp>
      <p:pic>
        <p:nvPicPr>
          <p:cNvPr id="1300" name="Google Shape;1300;p154"/>
          <p:cNvPicPr preferRelativeResize="0"/>
          <p:nvPr/>
        </p:nvPicPr>
        <p:blipFill rotWithShape="1">
          <a:blip r:embed="rId3">
            <a:alphaModFix/>
          </a:blip>
          <a:srcRect b="25799" l="29368" r="30101" t="27621"/>
          <a:stretch/>
        </p:blipFill>
        <p:spPr>
          <a:xfrm>
            <a:off x="3485519" y="1744822"/>
            <a:ext cx="547390" cy="503250"/>
          </a:xfrm>
          <a:prstGeom prst="rect">
            <a:avLst/>
          </a:prstGeom>
          <a:noFill/>
          <a:ln>
            <a:noFill/>
          </a:ln>
        </p:spPr>
      </p:pic>
      <p:pic>
        <p:nvPicPr>
          <p:cNvPr id="1301" name="Google Shape;1301;p154"/>
          <p:cNvPicPr preferRelativeResize="0"/>
          <p:nvPr/>
        </p:nvPicPr>
        <p:blipFill rotWithShape="1">
          <a:blip r:embed="rId4">
            <a:alphaModFix/>
          </a:blip>
          <a:srcRect b="44030" l="21541" r="21964" t="29072"/>
          <a:stretch/>
        </p:blipFill>
        <p:spPr>
          <a:xfrm>
            <a:off x="1770991" y="1839075"/>
            <a:ext cx="536213" cy="397050"/>
          </a:xfrm>
          <a:prstGeom prst="rect">
            <a:avLst/>
          </a:prstGeom>
          <a:noFill/>
          <a:ln>
            <a:noFill/>
          </a:ln>
        </p:spPr>
      </p:pic>
      <p:pic>
        <p:nvPicPr>
          <p:cNvPr id="1302" name="Google Shape;1302;p154"/>
          <p:cNvPicPr preferRelativeResize="0"/>
          <p:nvPr/>
        </p:nvPicPr>
        <p:blipFill rotWithShape="1">
          <a:blip r:embed="rId5">
            <a:alphaModFix/>
          </a:blip>
          <a:srcRect b="18028" l="26826" r="31736" t="15619"/>
          <a:stretch/>
        </p:blipFill>
        <p:spPr>
          <a:xfrm>
            <a:off x="2212575" y="1430763"/>
            <a:ext cx="423000" cy="508123"/>
          </a:xfrm>
          <a:prstGeom prst="rect">
            <a:avLst/>
          </a:prstGeom>
          <a:noFill/>
          <a:ln>
            <a:noFill/>
          </a:ln>
        </p:spPr>
      </p:pic>
      <p:pic>
        <p:nvPicPr>
          <p:cNvPr id="1303" name="Google Shape;1303;p154"/>
          <p:cNvPicPr preferRelativeResize="0"/>
          <p:nvPr/>
        </p:nvPicPr>
        <p:blipFill rotWithShape="1">
          <a:blip r:embed="rId6">
            <a:alphaModFix/>
          </a:blip>
          <a:srcRect b="26712" l="15123" r="17056" t="22733"/>
          <a:stretch/>
        </p:blipFill>
        <p:spPr>
          <a:xfrm>
            <a:off x="2691556" y="1376025"/>
            <a:ext cx="490888" cy="365903"/>
          </a:xfrm>
          <a:prstGeom prst="rect">
            <a:avLst/>
          </a:prstGeom>
          <a:noFill/>
          <a:ln>
            <a:noFill/>
          </a:ln>
        </p:spPr>
      </p:pic>
      <p:pic>
        <p:nvPicPr>
          <p:cNvPr id="1304" name="Google Shape;1304;p154"/>
          <p:cNvPicPr preferRelativeResize="0"/>
          <p:nvPr/>
        </p:nvPicPr>
        <p:blipFill rotWithShape="1">
          <a:blip r:embed="rId7">
            <a:alphaModFix/>
          </a:blip>
          <a:srcRect b="18989" l="30293" r="29266" t="19494"/>
          <a:stretch/>
        </p:blipFill>
        <p:spPr>
          <a:xfrm>
            <a:off x="3162225" y="1397794"/>
            <a:ext cx="490888" cy="560025"/>
          </a:xfrm>
          <a:prstGeom prst="rect">
            <a:avLst/>
          </a:prstGeom>
          <a:noFill/>
          <a:ln>
            <a:noFill/>
          </a:ln>
        </p:spPr>
      </p:pic>
      <p:pic>
        <p:nvPicPr>
          <p:cNvPr id="1305" name="Google Shape;1305;p154"/>
          <p:cNvPicPr preferRelativeResize="0"/>
          <p:nvPr/>
        </p:nvPicPr>
        <p:blipFill rotWithShape="1">
          <a:blip r:embed="rId8">
            <a:alphaModFix/>
          </a:blip>
          <a:srcRect b="30027" l="26254" r="25126" t="24268"/>
          <a:stretch/>
        </p:blipFill>
        <p:spPr>
          <a:xfrm>
            <a:off x="3721763" y="2248069"/>
            <a:ext cx="423000" cy="428208"/>
          </a:xfrm>
          <a:prstGeom prst="rect">
            <a:avLst/>
          </a:prstGeom>
          <a:noFill/>
          <a:ln>
            <a:noFill/>
          </a:ln>
        </p:spPr>
      </p:pic>
      <p:pic>
        <p:nvPicPr>
          <p:cNvPr id="1306" name="Google Shape;1306;p154"/>
          <p:cNvPicPr preferRelativeResize="0"/>
          <p:nvPr/>
        </p:nvPicPr>
        <p:blipFill>
          <a:blip r:embed="rId9">
            <a:alphaModFix/>
          </a:blip>
          <a:stretch>
            <a:fillRect/>
          </a:stretch>
        </p:blipFill>
        <p:spPr>
          <a:xfrm>
            <a:off x="3580138" y="2715056"/>
            <a:ext cx="648720" cy="397050"/>
          </a:xfrm>
          <a:prstGeom prst="rect">
            <a:avLst/>
          </a:prstGeom>
          <a:noFill/>
          <a:ln>
            <a:noFill/>
          </a:ln>
        </p:spPr>
      </p:pic>
      <p:pic>
        <p:nvPicPr>
          <p:cNvPr id="1307" name="Google Shape;1307;p154"/>
          <p:cNvPicPr preferRelativeResize="0"/>
          <p:nvPr/>
        </p:nvPicPr>
        <p:blipFill rotWithShape="1">
          <a:blip r:embed="rId10">
            <a:alphaModFix/>
          </a:blip>
          <a:srcRect b="30894" l="35231" r="34656" t="5810"/>
          <a:stretch/>
        </p:blipFill>
        <p:spPr>
          <a:xfrm>
            <a:off x="3427063" y="3060688"/>
            <a:ext cx="355244" cy="560025"/>
          </a:xfrm>
          <a:prstGeom prst="rect">
            <a:avLst/>
          </a:prstGeom>
          <a:noFill/>
          <a:ln>
            <a:noFill/>
          </a:ln>
        </p:spPr>
      </p:pic>
      <p:pic>
        <p:nvPicPr>
          <p:cNvPr id="1308" name="Google Shape;1308;p154"/>
          <p:cNvPicPr preferRelativeResize="0"/>
          <p:nvPr/>
        </p:nvPicPr>
        <p:blipFill rotWithShape="1">
          <a:blip r:embed="rId11">
            <a:alphaModFix/>
          </a:blip>
          <a:srcRect b="39009" l="29002" r="29635" t="26413"/>
          <a:stretch/>
        </p:blipFill>
        <p:spPr>
          <a:xfrm>
            <a:off x="2432230" y="3409755"/>
            <a:ext cx="490887" cy="410338"/>
          </a:xfrm>
          <a:prstGeom prst="rect">
            <a:avLst/>
          </a:prstGeom>
          <a:noFill/>
          <a:ln>
            <a:noFill/>
          </a:ln>
        </p:spPr>
      </p:pic>
      <p:pic>
        <p:nvPicPr>
          <p:cNvPr id="1309" name="Google Shape;1309;p154"/>
          <p:cNvPicPr preferRelativeResize="0"/>
          <p:nvPr/>
        </p:nvPicPr>
        <p:blipFill rotWithShape="1">
          <a:blip r:embed="rId12">
            <a:alphaModFix/>
          </a:blip>
          <a:srcRect b="39350" l="14213" r="12521" t="27420"/>
          <a:stretch/>
        </p:blipFill>
        <p:spPr>
          <a:xfrm>
            <a:off x="1903844" y="3149638"/>
            <a:ext cx="602037" cy="333913"/>
          </a:xfrm>
          <a:prstGeom prst="rect">
            <a:avLst/>
          </a:prstGeom>
          <a:noFill/>
          <a:ln>
            <a:noFill/>
          </a:ln>
        </p:spPr>
      </p:pic>
      <p:pic>
        <p:nvPicPr>
          <p:cNvPr id="1310" name="Google Shape;1310;p154"/>
          <p:cNvPicPr preferRelativeResize="0"/>
          <p:nvPr/>
        </p:nvPicPr>
        <p:blipFill rotWithShape="1">
          <a:blip r:embed="rId13">
            <a:alphaModFix/>
          </a:blip>
          <a:srcRect b="9" l="19291" r="20270" t="8104"/>
          <a:stretch/>
        </p:blipFill>
        <p:spPr>
          <a:xfrm>
            <a:off x="1752800" y="2745887"/>
            <a:ext cx="455776" cy="466300"/>
          </a:xfrm>
          <a:prstGeom prst="rect">
            <a:avLst/>
          </a:prstGeom>
          <a:noFill/>
          <a:ln>
            <a:noFill/>
          </a:ln>
        </p:spPr>
      </p:pic>
      <p:pic>
        <p:nvPicPr>
          <p:cNvPr id="1311" name="Google Shape;1311;p154"/>
          <p:cNvPicPr preferRelativeResize="0"/>
          <p:nvPr/>
        </p:nvPicPr>
        <p:blipFill rotWithShape="1">
          <a:blip r:embed="rId14">
            <a:alphaModFix/>
          </a:blip>
          <a:srcRect b="27763" l="27806" r="21470" t="22772"/>
          <a:stretch/>
        </p:blipFill>
        <p:spPr>
          <a:xfrm>
            <a:off x="1678688" y="2317444"/>
            <a:ext cx="423001" cy="412501"/>
          </a:xfrm>
          <a:prstGeom prst="rect">
            <a:avLst/>
          </a:prstGeom>
          <a:noFill/>
          <a:ln>
            <a:noFill/>
          </a:ln>
        </p:spPr>
      </p:pic>
      <p:pic>
        <p:nvPicPr>
          <p:cNvPr id="1312" name="Google Shape;1312;p154"/>
          <p:cNvPicPr preferRelativeResize="0"/>
          <p:nvPr/>
        </p:nvPicPr>
        <p:blipFill rotWithShape="1">
          <a:blip r:embed="rId15">
            <a:alphaModFix/>
          </a:blip>
          <a:srcRect b="18452" l="27626" r="25771" t="15878"/>
          <a:stretch/>
        </p:blipFill>
        <p:spPr>
          <a:xfrm>
            <a:off x="3014325" y="3431033"/>
            <a:ext cx="355250" cy="300342"/>
          </a:xfrm>
          <a:prstGeom prst="rect">
            <a:avLst/>
          </a:prstGeom>
          <a:noFill/>
          <a:ln>
            <a:noFill/>
          </a:ln>
        </p:spPr>
      </p:pic>
      <p:grpSp>
        <p:nvGrpSpPr>
          <p:cNvPr id="1313" name="Google Shape;1313;p154"/>
          <p:cNvGrpSpPr/>
          <p:nvPr/>
        </p:nvGrpSpPr>
        <p:grpSpPr>
          <a:xfrm>
            <a:off x="926488" y="721888"/>
            <a:ext cx="961313" cy="433438"/>
            <a:chOff x="1929175" y="1367575"/>
            <a:chExt cx="1922625" cy="866875"/>
          </a:xfrm>
        </p:grpSpPr>
        <p:sp>
          <p:nvSpPr>
            <p:cNvPr id="1314" name="Google Shape;1314;p154"/>
            <p:cNvSpPr/>
            <p:nvPr/>
          </p:nvSpPr>
          <p:spPr>
            <a:xfrm>
              <a:off x="1952200" y="1502750"/>
              <a:ext cx="1899600" cy="731700"/>
            </a:xfrm>
            <a:prstGeom prst="rect">
              <a:avLst/>
            </a:prstGeom>
            <a:noFill/>
            <a:ln cap="flat" cmpd="sng" w="38100">
              <a:solidFill>
                <a:srgbClr val="7F6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5" name="Google Shape;1315;p154"/>
            <p:cNvSpPr txBox="1"/>
            <p:nvPr/>
          </p:nvSpPr>
          <p:spPr>
            <a:xfrm>
              <a:off x="1929175" y="1367575"/>
              <a:ext cx="18996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7F6000"/>
                  </a:solidFill>
                  <a:highlight>
                    <a:srgbClr val="FFFFFF"/>
                  </a:highlight>
                  <a:latin typeface="Roboto"/>
                  <a:ea typeface="Roboto"/>
                  <a:cs typeface="Roboto"/>
                  <a:sym typeface="Roboto"/>
                </a:rPr>
                <a:t>Cybersecurity:</a:t>
              </a:r>
              <a:endParaRPr b="1" sz="800">
                <a:solidFill>
                  <a:srgbClr val="7F6000"/>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Data protection</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Incident detection</a:t>
              </a:r>
              <a:endParaRPr b="1" sz="600">
                <a:solidFill>
                  <a:srgbClr val="202124"/>
                </a:solidFill>
                <a:highlight>
                  <a:srgbClr val="FFFFFF"/>
                </a:highlight>
                <a:latin typeface="Roboto"/>
                <a:ea typeface="Roboto"/>
                <a:cs typeface="Roboto"/>
                <a:sym typeface="Roboto"/>
              </a:endParaRPr>
            </a:p>
          </p:txBody>
        </p:sp>
      </p:grpSp>
      <p:cxnSp>
        <p:nvCxnSpPr>
          <p:cNvPr id="1316" name="Google Shape;1316;p154"/>
          <p:cNvCxnSpPr>
            <a:stCxn id="1317" idx="1"/>
          </p:cNvCxnSpPr>
          <p:nvPr/>
        </p:nvCxnSpPr>
        <p:spPr>
          <a:xfrm rot="10800000">
            <a:off x="1885978" y="1152353"/>
            <a:ext cx="287100" cy="219600"/>
          </a:xfrm>
          <a:prstGeom prst="straightConnector1">
            <a:avLst/>
          </a:prstGeom>
          <a:noFill/>
          <a:ln cap="flat" cmpd="sng" w="38100">
            <a:solidFill>
              <a:srgbClr val="7F6000"/>
            </a:solidFill>
            <a:prstDash val="solid"/>
            <a:round/>
            <a:headEnd len="med" w="med" type="none"/>
            <a:tailEnd len="med" w="med" type="none"/>
          </a:ln>
        </p:spPr>
      </p:cxnSp>
      <p:sp>
        <p:nvSpPr>
          <p:cNvPr id="1318" name="Google Shape;1318;p154"/>
          <p:cNvSpPr/>
          <p:nvPr/>
        </p:nvSpPr>
        <p:spPr>
          <a:xfrm>
            <a:off x="5718913" y="735425"/>
            <a:ext cx="3427800" cy="3672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154"/>
          <p:cNvPicPr preferRelativeResize="0"/>
          <p:nvPr/>
        </p:nvPicPr>
        <p:blipFill>
          <a:blip r:embed="rId16">
            <a:alphaModFix/>
          </a:blip>
          <a:stretch>
            <a:fillRect/>
          </a:stretch>
        </p:blipFill>
        <p:spPr>
          <a:xfrm>
            <a:off x="5571413" y="1239391"/>
            <a:ext cx="3575301" cy="2681473"/>
          </a:xfrm>
          <a:prstGeom prst="rect">
            <a:avLst/>
          </a:prstGeom>
          <a:noFill/>
          <a:ln>
            <a:noFill/>
          </a:ln>
        </p:spPr>
      </p:pic>
      <p:grpSp>
        <p:nvGrpSpPr>
          <p:cNvPr id="1320" name="Google Shape;1320;p154"/>
          <p:cNvGrpSpPr/>
          <p:nvPr/>
        </p:nvGrpSpPr>
        <p:grpSpPr>
          <a:xfrm>
            <a:off x="2362200" y="379475"/>
            <a:ext cx="1052550" cy="538800"/>
            <a:chOff x="4876800" y="606550"/>
            <a:chExt cx="2105100" cy="1077600"/>
          </a:xfrm>
        </p:grpSpPr>
        <p:sp>
          <p:nvSpPr>
            <p:cNvPr id="1321" name="Google Shape;1321;p154"/>
            <p:cNvSpPr/>
            <p:nvPr/>
          </p:nvSpPr>
          <p:spPr>
            <a:xfrm>
              <a:off x="4876800" y="1010075"/>
              <a:ext cx="2105100" cy="667800"/>
            </a:xfrm>
            <a:prstGeom prst="rect">
              <a:avLst/>
            </a:prstGeom>
            <a:noFill/>
            <a:ln cap="flat" cmpd="sng" w="38100">
              <a:solidFill>
                <a:srgbClr val="000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2" name="Google Shape;1322;p154"/>
            <p:cNvSpPr txBox="1"/>
            <p:nvPr/>
          </p:nvSpPr>
          <p:spPr>
            <a:xfrm>
              <a:off x="4895850" y="606550"/>
              <a:ext cx="2067000" cy="10776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0000FF"/>
                  </a:solidFill>
                  <a:highlight>
                    <a:srgbClr val="FFFFFF"/>
                  </a:highlight>
                  <a:latin typeface="Roboto"/>
                  <a:ea typeface="Roboto"/>
                  <a:cs typeface="Roboto"/>
                  <a:sym typeface="Roboto"/>
                </a:rPr>
                <a:t>E-Commerce:</a:t>
              </a:r>
              <a:endParaRPr b="1" sz="800">
                <a:solidFill>
                  <a:srgbClr val="0000FF"/>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Search engine</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Customer service and sales chatbot</a:t>
              </a:r>
              <a:endParaRPr b="1" sz="600">
                <a:solidFill>
                  <a:srgbClr val="202124"/>
                </a:solidFill>
                <a:highlight>
                  <a:srgbClr val="FFFFFF"/>
                </a:highlight>
                <a:latin typeface="Roboto"/>
                <a:ea typeface="Roboto"/>
                <a:cs typeface="Roboto"/>
                <a:sym typeface="Roboto"/>
              </a:endParaRPr>
            </a:p>
          </p:txBody>
        </p:sp>
      </p:grpSp>
      <p:grpSp>
        <p:nvGrpSpPr>
          <p:cNvPr id="1323" name="Google Shape;1323;p154"/>
          <p:cNvGrpSpPr/>
          <p:nvPr/>
        </p:nvGrpSpPr>
        <p:grpSpPr>
          <a:xfrm>
            <a:off x="3786188" y="655350"/>
            <a:ext cx="1046025" cy="434813"/>
            <a:chOff x="7877175" y="929700"/>
            <a:chExt cx="2092050" cy="869625"/>
          </a:xfrm>
        </p:grpSpPr>
        <p:sp>
          <p:nvSpPr>
            <p:cNvPr id="1324" name="Google Shape;1324;p154"/>
            <p:cNvSpPr/>
            <p:nvPr/>
          </p:nvSpPr>
          <p:spPr>
            <a:xfrm>
              <a:off x="7877175" y="978525"/>
              <a:ext cx="2028900" cy="820800"/>
            </a:xfrm>
            <a:prstGeom prst="rect">
              <a:avLst/>
            </a:prstGeom>
            <a:noFill/>
            <a:ln cap="flat" cmpd="sng" w="38100">
              <a:solidFill>
                <a:srgbClr val="6AA8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25" name="Google Shape;1325;p154"/>
            <p:cNvSpPr txBox="1"/>
            <p:nvPr/>
          </p:nvSpPr>
          <p:spPr>
            <a:xfrm>
              <a:off x="7902225" y="929700"/>
              <a:ext cx="20670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6AA84F"/>
                  </a:solidFill>
                  <a:highlight>
                    <a:srgbClr val="FFFFFF"/>
                  </a:highlight>
                  <a:latin typeface="Roboto"/>
                  <a:ea typeface="Roboto"/>
                  <a:cs typeface="Roboto"/>
                  <a:sym typeface="Roboto"/>
                </a:rPr>
                <a:t>Assistants:</a:t>
              </a:r>
              <a:endParaRPr b="1" sz="800">
                <a:solidFill>
                  <a:srgbClr val="6AA84F"/>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Voice assistance</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Smart home devices</a:t>
              </a:r>
              <a:endParaRPr b="1" sz="600">
                <a:solidFill>
                  <a:srgbClr val="202124"/>
                </a:solidFill>
                <a:highlight>
                  <a:srgbClr val="FFFFFF"/>
                </a:highlight>
                <a:latin typeface="Roboto"/>
                <a:ea typeface="Roboto"/>
                <a:cs typeface="Roboto"/>
                <a:sym typeface="Roboto"/>
              </a:endParaRPr>
            </a:p>
          </p:txBody>
        </p:sp>
      </p:grpSp>
      <p:grpSp>
        <p:nvGrpSpPr>
          <p:cNvPr id="1326" name="Google Shape;1326;p154"/>
          <p:cNvGrpSpPr/>
          <p:nvPr/>
        </p:nvGrpSpPr>
        <p:grpSpPr>
          <a:xfrm>
            <a:off x="4487663" y="2819400"/>
            <a:ext cx="919013" cy="442950"/>
            <a:chOff x="9127725" y="5410200"/>
            <a:chExt cx="1838025" cy="885900"/>
          </a:xfrm>
        </p:grpSpPr>
        <p:sp>
          <p:nvSpPr>
            <p:cNvPr id="1289" name="Google Shape;1289;p154"/>
            <p:cNvSpPr/>
            <p:nvPr/>
          </p:nvSpPr>
          <p:spPr>
            <a:xfrm>
              <a:off x="9127725" y="5410200"/>
              <a:ext cx="1204200" cy="885900"/>
            </a:xfrm>
            <a:prstGeom prst="rect">
              <a:avLst/>
            </a:prstGeom>
            <a:noFill/>
            <a:ln cap="flat" cmpd="sng" w="38100">
              <a:solidFill>
                <a:srgbClr val="990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27" name="Google Shape;1327;p154"/>
            <p:cNvSpPr txBox="1"/>
            <p:nvPr/>
          </p:nvSpPr>
          <p:spPr>
            <a:xfrm>
              <a:off x="9277350" y="5429250"/>
              <a:ext cx="16884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9900FF"/>
                  </a:solidFill>
                  <a:highlight>
                    <a:srgbClr val="FFFFFF"/>
                  </a:highlight>
                  <a:latin typeface="Roboto"/>
                  <a:ea typeface="Roboto"/>
                  <a:cs typeface="Roboto"/>
                  <a:sym typeface="Roboto"/>
                </a:rPr>
                <a:t>Robotics:</a:t>
              </a:r>
              <a:endParaRPr b="1" sz="800">
                <a:solidFill>
                  <a:srgbClr val="9900FF"/>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Manufacturing robots</a:t>
              </a:r>
              <a:endParaRPr b="1" sz="600">
                <a:solidFill>
                  <a:srgbClr val="202124"/>
                </a:solidFill>
                <a:highlight>
                  <a:srgbClr val="FFFFFF"/>
                </a:highlight>
                <a:latin typeface="Roboto"/>
                <a:ea typeface="Roboto"/>
                <a:cs typeface="Roboto"/>
                <a:sym typeface="Roboto"/>
              </a:endParaRPr>
            </a:p>
          </p:txBody>
        </p:sp>
      </p:grpSp>
      <p:grpSp>
        <p:nvGrpSpPr>
          <p:cNvPr id="1328" name="Google Shape;1328;p154"/>
          <p:cNvGrpSpPr/>
          <p:nvPr/>
        </p:nvGrpSpPr>
        <p:grpSpPr>
          <a:xfrm>
            <a:off x="4210913" y="3481950"/>
            <a:ext cx="1008800" cy="547763"/>
            <a:chOff x="8726625" y="6582900"/>
            <a:chExt cx="2017600" cy="1095525"/>
          </a:xfrm>
        </p:grpSpPr>
        <p:sp>
          <p:nvSpPr>
            <p:cNvPr id="1329" name="Google Shape;1329;p154"/>
            <p:cNvSpPr/>
            <p:nvPr/>
          </p:nvSpPr>
          <p:spPr>
            <a:xfrm>
              <a:off x="8726625" y="6582900"/>
              <a:ext cx="1337400" cy="1089600"/>
            </a:xfrm>
            <a:prstGeom prst="rect">
              <a:avLst/>
            </a:prstGeom>
            <a:noFill/>
            <a:ln cap="flat" cmpd="sng" w="38100">
              <a:solidFill>
                <a:srgbClr val="85200C"/>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287" name="Google Shape;1287;p154"/>
            <p:cNvSpPr txBox="1"/>
            <p:nvPr/>
          </p:nvSpPr>
          <p:spPr>
            <a:xfrm>
              <a:off x="8742625" y="6600825"/>
              <a:ext cx="2001600" cy="10776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85200C"/>
                  </a:solidFill>
                  <a:highlight>
                    <a:srgbClr val="FFFFFF"/>
                  </a:highlight>
                  <a:latin typeface="Roboto"/>
                  <a:ea typeface="Roboto"/>
                  <a:cs typeface="Roboto"/>
                  <a:sym typeface="Roboto"/>
                </a:rPr>
                <a:t>Sport:</a:t>
              </a:r>
              <a:endParaRPr b="1" sz="800">
                <a:solidFill>
                  <a:srgbClr val="85200C"/>
                </a:solidFill>
                <a:highlight>
                  <a:srgbClr val="FFFFFF"/>
                </a:highlight>
                <a:latin typeface="Roboto"/>
                <a:ea typeface="Roboto"/>
                <a:cs typeface="Roboto"/>
                <a:sym typeface="Roboto"/>
              </a:endParaRPr>
            </a:p>
            <a:p>
              <a:pPr indent="-152400" lvl="0" marL="228600" marR="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Player performance tracking.</a:t>
              </a:r>
              <a:endParaRPr b="1" sz="600">
                <a:solidFill>
                  <a:srgbClr val="202124"/>
                </a:solidFill>
                <a:highlight>
                  <a:srgbClr val="FFFFFF"/>
                </a:highlight>
                <a:latin typeface="Roboto"/>
                <a:ea typeface="Roboto"/>
                <a:cs typeface="Roboto"/>
                <a:sym typeface="Roboto"/>
              </a:endParaRPr>
            </a:p>
            <a:p>
              <a:pPr indent="-152400" lvl="0" marL="228600" marR="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Match prediction</a:t>
              </a:r>
              <a:endParaRPr b="1" sz="600">
                <a:solidFill>
                  <a:srgbClr val="202124"/>
                </a:solidFill>
                <a:highlight>
                  <a:srgbClr val="FFFFFF"/>
                </a:highlight>
                <a:latin typeface="Roboto"/>
                <a:ea typeface="Roboto"/>
                <a:cs typeface="Roboto"/>
                <a:sym typeface="Roboto"/>
              </a:endParaRPr>
            </a:p>
          </p:txBody>
        </p:sp>
      </p:grpSp>
      <p:grpSp>
        <p:nvGrpSpPr>
          <p:cNvPr id="1330" name="Google Shape;1330;p154"/>
          <p:cNvGrpSpPr/>
          <p:nvPr/>
        </p:nvGrpSpPr>
        <p:grpSpPr>
          <a:xfrm>
            <a:off x="3516713" y="4245775"/>
            <a:ext cx="1505263" cy="649588"/>
            <a:chOff x="7109625" y="8186750"/>
            <a:chExt cx="3010525" cy="1299175"/>
          </a:xfrm>
        </p:grpSpPr>
        <p:sp>
          <p:nvSpPr>
            <p:cNvPr id="1331" name="Google Shape;1331;p154"/>
            <p:cNvSpPr/>
            <p:nvPr/>
          </p:nvSpPr>
          <p:spPr>
            <a:xfrm>
              <a:off x="7109625" y="8186750"/>
              <a:ext cx="2859600" cy="1056900"/>
            </a:xfrm>
            <a:prstGeom prst="rect">
              <a:avLst/>
            </a:prstGeom>
            <a:noFill/>
            <a:ln cap="flat" cmpd="sng" w="38100">
              <a:solidFill>
                <a:srgbClr val="CC412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32" name="Google Shape;1332;p154"/>
            <p:cNvSpPr txBox="1"/>
            <p:nvPr/>
          </p:nvSpPr>
          <p:spPr>
            <a:xfrm>
              <a:off x="7120150" y="8195925"/>
              <a:ext cx="3000000" cy="12900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CC4125"/>
                  </a:solidFill>
                  <a:highlight>
                    <a:srgbClr val="FFFFFF"/>
                  </a:highlight>
                  <a:latin typeface="Roboto"/>
                  <a:ea typeface="Roboto"/>
                  <a:cs typeface="Roboto"/>
                  <a:sym typeface="Roboto"/>
                </a:rPr>
                <a:t>Social Media:</a:t>
              </a:r>
              <a:endParaRPr b="1" sz="800">
                <a:solidFill>
                  <a:srgbClr val="CC4125"/>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User recommendations</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Newsletter personalisation</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Picture filters</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chemeClr val="accent1"/>
                  </a:highlight>
                  <a:latin typeface="Roboto"/>
                  <a:ea typeface="Roboto"/>
                  <a:cs typeface="Roboto"/>
                  <a:sym typeface="Roboto"/>
                </a:rPr>
                <a:t>Personalized ads.</a:t>
              </a:r>
              <a:endParaRPr b="1" sz="600">
                <a:solidFill>
                  <a:srgbClr val="202124"/>
                </a:solidFill>
                <a:highlight>
                  <a:srgbClr val="FFFFFF"/>
                </a:highlight>
                <a:latin typeface="Roboto"/>
                <a:ea typeface="Roboto"/>
                <a:cs typeface="Roboto"/>
                <a:sym typeface="Roboto"/>
              </a:endParaRPr>
            </a:p>
          </p:txBody>
        </p:sp>
      </p:grpSp>
      <p:grpSp>
        <p:nvGrpSpPr>
          <p:cNvPr id="1333" name="Google Shape;1333;p154"/>
          <p:cNvGrpSpPr/>
          <p:nvPr/>
        </p:nvGrpSpPr>
        <p:grpSpPr>
          <a:xfrm>
            <a:off x="603025" y="3938588"/>
            <a:ext cx="1054363" cy="444188"/>
            <a:chOff x="1663250" y="7572375"/>
            <a:chExt cx="2108725" cy="888375"/>
          </a:xfrm>
        </p:grpSpPr>
        <p:sp>
          <p:nvSpPr>
            <p:cNvPr id="1334" name="Google Shape;1334;p154"/>
            <p:cNvSpPr/>
            <p:nvPr/>
          </p:nvSpPr>
          <p:spPr>
            <a:xfrm>
              <a:off x="1792875" y="7572375"/>
              <a:ext cx="1979100" cy="784200"/>
            </a:xfrm>
            <a:prstGeom prst="rect">
              <a:avLst/>
            </a:prstGeom>
            <a:noFill/>
            <a:ln cap="flat" cmpd="sng" w="38100">
              <a:solidFill>
                <a:srgbClr val="A64D7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35" name="Google Shape;1335;p154"/>
            <p:cNvSpPr txBox="1"/>
            <p:nvPr/>
          </p:nvSpPr>
          <p:spPr>
            <a:xfrm>
              <a:off x="1663250" y="7595550"/>
              <a:ext cx="20919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A64D79"/>
                  </a:solidFill>
                  <a:highlight>
                    <a:srgbClr val="FFFFFF"/>
                  </a:highlight>
                  <a:latin typeface="Roboto"/>
                  <a:ea typeface="Roboto"/>
                  <a:cs typeface="Roboto"/>
                  <a:sym typeface="Roboto"/>
                </a:rPr>
                <a:t>Automotive:</a:t>
              </a:r>
              <a:endParaRPr b="1" sz="800">
                <a:solidFill>
                  <a:srgbClr val="A64D79"/>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Self-driving vehicles.</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Driving assistant.</a:t>
              </a:r>
              <a:endParaRPr b="1" sz="600">
                <a:solidFill>
                  <a:srgbClr val="202124"/>
                </a:solidFill>
                <a:highlight>
                  <a:srgbClr val="FFFFFF"/>
                </a:highlight>
                <a:latin typeface="Roboto"/>
                <a:ea typeface="Roboto"/>
                <a:cs typeface="Roboto"/>
                <a:sym typeface="Roboto"/>
              </a:endParaRPr>
            </a:p>
          </p:txBody>
        </p:sp>
      </p:grpSp>
      <p:grpSp>
        <p:nvGrpSpPr>
          <p:cNvPr id="1336" name="Google Shape;1336;p154"/>
          <p:cNvGrpSpPr/>
          <p:nvPr/>
        </p:nvGrpSpPr>
        <p:grpSpPr>
          <a:xfrm>
            <a:off x="310638" y="2971800"/>
            <a:ext cx="927638" cy="653138"/>
            <a:chOff x="926075" y="5715000"/>
            <a:chExt cx="1855275" cy="1306275"/>
          </a:xfrm>
        </p:grpSpPr>
        <p:sp>
          <p:nvSpPr>
            <p:cNvPr id="1337" name="Google Shape;1337;p154"/>
            <p:cNvSpPr/>
            <p:nvPr/>
          </p:nvSpPr>
          <p:spPr>
            <a:xfrm>
              <a:off x="1510850" y="5715000"/>
              <a:ext cx="1270500" cy="1305000"/>
            </a:xfrm>
            <a:prstGeom prst="rect">
              <a:avLst/>
            </a:prstGeom>
            <a:noFill/>
            <a:ln cap="flat" cmpd="sng" w="38100">
              <a:solidFill>
                <a:srgbClr val="93C47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281" name="Google Shape;1281;p154"/>
            <p:cNvSpPr txBox="1"/>
            <p:nvPr/>
          </p:nvSpPr>
          <p:spPr>
            <a:xfrm>
              <a:off x="926075" y="5731275"/>
              <a:ext cx="1838100" cy="12900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93C47D"/>
                  </a:solidFill>
                  <a:highlight>
                    <a:srgbClr val="FFFFFF"/>
                  </a:highlight>
                  <a:latin typeface="Roboto"/>
                  <a:ea typeface="Roboto"/>
                  <a:cs typeface="Roboto"/>
                  <a:sym typeface="Roboto"/>
                </a:rPr>
                <a:t>Agriculture:</a:t>
              </a:r>
              <a:endParaRPr b="1" sz="800">
                <a:solidFill>
                  <a:srgbClr val="93C47D"/>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Soil deficiencies detection.</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Cereal growth monitoring.</a:t>
              </a:r>
              <a:endParaRPr b="1" sz="600">
                <a:solidFill>
                  <a:srgbClr val="202124"/>
                </a:solidFill>
                <a:highlight>
                  <a:srgbClr val="FFFFFF"/>
                </a:highlight>
                <a:latin typeface="Roboto"/>
                <a:ea typeface="Roboto"/>
                <a:cs typeface="Roboto"/>
                <a:sym typeface="Roboto"/>
              </a:endParaRPr>
            </a:p>
          </p:txBody>
        </p:sp>
      </p:grpSp>
      <p:grpSp>
        <p:nvGrpSpPr>
          <p:cNvPr id="1338" name="Google Shape;1338;p154"/>
          <p:cNvGrpSpPr/>
          <p:nvPr/>
        </p:nvGrpSpPr>
        <p:grpSpPr>
          <a:xfrm>
            <a:off x="149938" y="2185488"/>
            <a:ext cx="971675" cy="443400"/>
            <a:chOff x="680875" y="4218575"/>
            <a:chExt cx="1943350" cy="886800"/>
          </a:xfrm>
        </p:grpSpPr>
        <p:sp>
          <p:nvSpPr>
            <p:cNvPr id="1339" name="Google Shape;1339;p154"/>
            <p:cNvSpPr/>
            <p:nvPr/>
          </p:nvSpPr>
          <p:spPr>
            <a:xfrm>
              <a:off x="1217225" y="4218575"/>
              <a:ext cx="1407000" cy="886800"/>
            </a:xfrm>
            <a:prstGeom prst="rect">
              <a:avLst/>
            </a:prstGeom>
            <a:noFill/>
            <a:ln cap="flat" cmpd="sng" w="38100">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b="1" sz="700"/>
            </a:p>
          </p:txBody>
        </p:sp>
        <p:sp>
          <p:nvSpPr>
            <p:cNvPr id="1279" name="Google Shape;1279;p154"/>
            <p:cNvSpPr txBox="1"/>
            <p:nvPr/>
          </p:nvSpPr>
          <p:spPr>
            <a:xfrm>
              <a:off x="680875" y="4238626"/>
              <a:ext cx="19227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CC0000"/>
                  </a:solidFill>
                  <a:highlight>
                    <a:srgbClr val="FFFFFF"/>
                  </a:highlight>
                  <a:latin typeface="Roboto"/>
                  <a:ea typeface="Roboto"/>
                  <a:cs typeface="Roboto"/>
                  <a:sym typeface="Roboto"/>
                </a:rPr>
                <a:t>Gaming:</a:t>
              </a:r>
              <a:endParaRPr b="1" sz="800">
                <a:solidFill>
                  <a:srgbClr val="CC0000"/>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Human-like NPCs.</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Gaming gears </a:t>
              </a:r>
              <a:endParaRPr b="1" sz="600">
                <a:solidFill>
                  <a:srgbClr val="202124"/>
                </a:solidFill>
                <a:highlight>
                  <a:srgbClr val="FFFFFF"/>
                </a:highlight>
                <a:latin typeface="Roboto"/>
                <a:ea typeface="Roboto"/>
                <a:cs typeface="Roboto"/>
                <a:sym typeface="Roboto"/>
              </a:endParaRPr>
            </a:p>
          </p:txBody>
        </p:sp>
      </p:grpSp>
      <p:grpSp>
        <p:nvGrpSpPr>
          <p:cNvPr id="1340" name="Google Shape;1340;p154"/>
          <p:cNvGrpSpPr/>
          <p:nvPr/>
        </p:nvGrpSpPr>
        <p:grpSpPr>
          <a:xfrm>
            <a:off x="4280788" y="1184300"/>
            <a:ext cx="919113" cy="432975"/>
            <a:chOff x="8790175" y="2216200"/>
            <a:chExt cx="1838225" cy="865950"/>
          </a:xfrm>
        </p:grpSpPr>
        <p:sp>
          <p:nvSpPr>
            <p:cNvPr id="1341" name="Google Shape;1341;p154"/>
            <p:cNvSpPr/>
            <p:nvPr/>
          </p:nvSpPr>
          <p:spPr>
            <a:xfrm>
              <a:off x="8790175" y="2414350"/>
              <a:ext cx="1763100" cy="667800"/>
            </a:xfrm>
            <a:prstGeom prst="rect">
              <a:avLst/>
            </a:prstGeom>
            <a:noFill/>
            <a:ln cap="flat" cmpd="sng" w="38100">
              <a:solidFill>
                <a:srgbClr val="FF99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42" name="Google Shape;1342;p154"/>
            <p:cNvSpPr txBox="1"/>
            <p:nvPr/>
          </p:nvSpPr>
          <p:spPr>
            <a:xfrm>
              <a:off x="8801100" y="2216200"/>
              <a:ext cx="18273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FF9900"/>
                  </a:solidFill>
                  <a:highlight>
                    <a:srgbClr val="FFFFFF"/>
                  </a:highlight>
                  <a:latin typeface="Roboto"/>
                  <a:ea typeface="Roboto"/>
                  <a:cs typeface="Roboto"/>
                  <a:sym typeface="Roboto"/>
                </a:rPr>
                <a:t>Finance:</a:t>
              </a:r>
              <a:endParaRPr b="1" sz="800">
                <a:solidFill>
                  <a:srgbClr val="FF9900"/>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Fraud detection</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Credit attribution</a:t>
              </a:r>
              <a:endParaRPr b="1" sz="600">
                <a:solidFill>
                  <a:srgbClr val="202124"/>
                </a:solidFill>
                <a:highlight>
                  <a:srgbClr val="FFFFFF"/>
                </a:highlight>
                <a:latin typeface="Roboto"/>
                <a:ea typeface="Roboto"/>
                <a:cs typeface="Roboto"/>
                <a:sym typeface="Roboto"/>
              </a:endParaRPr>
            </a:p>
          </p:txBody>
        </p:sp>
      </p:grpSp>
      <p:grpSp>
        <p:nvGrpSpPr>
          <p:cNvPr id="1343" name="Google Shape;1343;p154"/>
          <p:cNvGrpSpPr/>
          <p:nvPr/>
        </p:nvGrpSpPr>
        <p:grpSpPr>
          <a:xfrm>
            <a:off x="4456175" y="1913338"/>
            <a:ext cx="960125" cy="432600"/>
            <a:chOff x="9140950" y="3674275"/>
            <a:chExt cx="1920250" cy="865200"/>
          </a:xfrm>
        </p:grpSpPr>
        <p:sp>
          <p:nvSpPr>
            <p:cNvPr id="1344" name="Google Shape;1344;p154"/>
            <p:cNvSpPr/>
            <p:nvPr/>
          </p:nvSpPr>
          <p:spPr>
            <a:xfrm>
              <a:off x="9140950" y="3739050"/>
              <a:ext cx="1633800" cy="794100"/>
            </a:xfrm>
            <a:prstGeom prst="rect">
              <a:avLst/>
            </a:prstGeom>
            <a:noFill/>
            <a:ln cap="flat" cmpd="sng" w="38100">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45" name="Google Shape;1345;p154"/>
            <p:cNvSpPr txBox="1"/>
            <p:nvPr/>
          </p:nvSpPr>
          <p:spPr>
            <a:xfrm>
              <a:off x="9158300" y="3674275"/>
              <a:ext cx="1902900" cy="8652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4A86E8"/>
                  </a:solidFill>
                  <a:highlight>
                    <a:srgbClr val="FFFFFF"/>
                  </a:highlight>
                  <a:latin typeface="Roboto"/>
                  <a:ea typeface="Roboto"/>
                  <a:cs typeface="Roboto"/>
                  <a:sym typeface="Roboto"/>
                </a:rPr>
                <a:t>Navigation:</a:t>
              </a:r>
              <a:endParaRPr b="1" sz="800">
                <a:solidFill>
                  <a:srgbClr val="4A86E8"/>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Path proposal</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Traffic estimation</a:t>
              </a:r>
              <a:endParaRPr b="1" sz="600">
                <a:solidFill>
                  <a:srgbClr val="202124"/>
                </a:solidFill>
                <a:highlight>
                  <a:srgbClr val="FFFFFF"/>
                </a:highlight>
                <a:latin typeface="Roboto"/>
                <a:ea typeface="Roboto"/>
                <a:cs typeface="Roboto"/>
                <a:sym typeface="Roboto"/>
              </a:endParaRPr>
            </a:p>
          </p:txBody>
        </p:sp>
      </p:grpSp>
      <p:grpSp>
        <p:nvGrpSpPr>
          <p:cNvPr id="1346" name="Google Shape;1346;p154"/>
          <p:cNvGrpSpPr/>
          <p:nvPr/>
        </p:nvGrpSpPr>
        <p:grpSpPr>
          <a:xfrm>
            <a:off x="1897863" y="4267200"/>
            <a:ext cx="1240650" cy="659575"/>
            <a:chOff x="4176725" y="8305800"/>
            <a:chExt cx="2481300" cy="1319150"/>
          </a:xfrm>
        </p:grpSpPr>
        <p:sp>
          <p:nvSpPr>
            <p:cNvPr id="1347" name="Google Shape;1347;p154"/>
            <p:cNvSpPr/>
            <p:nvPr/>
          </p:nvSpPr>
          <p:spPr>
            <a:xfrm>
              <a:off x="4176725" y="8305800"/>
              <a:ext cx="2481300" cy="820800"/>
            </a:xfrm>
            <a:prstGeom prst="rect">
              <a:avLst/>
            </a:prstGeom>
            <a:noFill/>
            <a:ln cap="flat" cmpd="sng" w="38100">
              <a:solidFill>
                <a:srgbClr val="1155CC"/>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284" name="Google Shape;1284;p154"/>
            <p:cNvSpPr txBox="1"/>
            <p:nvPr/>
          </p:nvSpPr>
          <p:spPr>
            <a:xfrm>
              <a:off x="4194050" y="8334950"/>
              <a:ext cx="2445000" cy="1290000"/>
            </a:xfrm>
            <a:prstGeom prst="rect">
              <a:avLst/>
            </a:prstGeom>
            <a:solidFill>
              <a:srgbClr val="FFFFFF"/>
            </a:solidFill>
            <a:ln>
              <a:noFill/>
            </a:ln>
          </p:spPr>
          <p:txBody>
            <a:bodyPr anchorCtr="0" anchor="t" bIns="45725" lIns="45725" spcFirstLastPara="1" rIns="45725" wrap="square" tIns="45725">
              <a:spAutoFit/>
            </a:bodyPr>
            <a:lstStyle/>
            <a:p>
              <a:pPr indent="0" lvl="0" marL="0" rtl="0" algn="just">
                <a:lnSpc>
                  <a:spcPct val="115000"/>
                </a:lnSpc>
                <a:spcBef>
                  <a:spcPts val="0"/>
                </a:spcBef>
                <a:spcAft>
                  <a:spcPts val="0"/>
                </a:spcAft>
                <a:buNone/>
              </a:pPr>
              <a:r>
                <a:rPr b="1" lang="en" sz="800">
                  <a:solidFill>
                    <a:srgbClr val="1155CC"/>
                  </a:solidFill>
                  <a:highlight>
                    <a:srgbClr val="FFFFFF"/>
                  </a:highlight>
                  <a:latin typeface="Roboto"/>
                  <a:ea typeface="Roboto"/>
                  <a:cs typeface="Roboto"/>
                  <a:sym typeface="Roboto"/>
                </a:rPr>
                <a:t>Healthcare:</a:t>
              </a:r>
              <a:endParaRPr b="1" sz="800">
                <a:solidFill>
                  <a:srgbClr val="1155CC"/>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Cancer / tumor detection.</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Drug discovery</a:t>
              </a:r>
              <a:endParaRPr b="1" sz="600">
                <a:solidFill>
                  <a:srgbClr val="202124"/>
                </a:solidFill>
                <a:highlight>
                  <a:srgbClr val="FFFFFF"/>
                </a:highlight>
                <a:latin typeface="Roboto"/>
                <a:ea typeface="Roboto"/>
                <a:cs typeface="Roboto"/>
                <a:sym typeface="Roboto"/>
              </a:endParaRPr>
            </a:p>
            <a:p>
              <a:pPr indent="-152400" lvl="0" marL="228600" rtl="0" algn="just">
                <a:lnSpc>
                  <a:spcPct val="115000"/>
                </a:lnSpc>
                <a:spcBef>
                  <a:spcPts val="0"/>
                </a:spcBef>
                <a:spcAft>
                  <a:spcPts val="0"/>
                </a:spcAft>
                <a:buClr>
                  <a:srgbClr val="202124"/>
                </a:buClr>
                <a:buSzPts val="600"/>
                <a:buFont typeface="Roboto"/>
                <a:buChar char="-"/>
              </a:pPr>
              <a:r>
                <a:rPr b="1" lang="en" sz="600">
                  <a:solidFill>
                    <a:srgbClr val="202124"/>
                  </a:solidFill>
                  <a:highlight>
                    <a:srgbClr val="FFFFFF"/>
                  </a:highlight>
                  <a:latin typeface="Roboto"/>
                  <a:ea typeface="Roboto"/>
                  <a:cs typeface="Roboto"/>
                  <a:sym typeface="Roboto"/>
                </a:rPr>
                <a:t>Surgical operation assistant.</a:t>
              </a:r>
              <a:endParaRPr b="1" sz="600">
                <a:solidFill>
                  <a:srgbClr val="202124"/>
                </a:solidFill>
                <a:highlight>
                  <a:srgbClr val="FFFFFF"/>
                </a:highlight>
                <a:latin typeface="Roboto"/>
                <a:ea typeface="Roboto"/>
                <a:cs typeface="Roboto"/>
                <a:sym typeface="Roboto"/>
              </a:endParaRPr>
            </a:p>
          </p:txBody>
        </p:sp>
      </p:grpSp>
      <p:cxnSp>
        <p:nvCxnSpPr>
          <p:cNvPr id="1348" name="Google Shape;1348;p154"/>
          <p:cNvCxnSpPr>
            <a:stCxn id="1349" idx="0"/>
            <a:endCxn id="1322" idx="2"/>
          </p:cNvCxnSpPr>
          <p:nvPr/>
        </p:nvCxnSpPr>
        <p:spPr>
          <a:xfrm rot="10800000">
            <a:off x="2888575" y="918250"/>
            <a:ext cx="17700" cy="258300"/>
          </a:xfrm>
          <a:prstGeom prst="straightConnector1">
            <a:avLst/>
          </a:prstGeom>
          <a:noFill/>
          <a:ln cap="flat" cmpd="sng" w="38100">
            <a:solidFill>
              <a:srgbClr val="0000FF"/>
            </a:solidFill>
            <a:prstDash val="solid"/>
            <a:round/>
            <a:headEnd len="med" w="med" type="none"/>
            <a:tailEnd len="med" w="med" type="none"/>
          </a:ln>
        </p:spPr>
      </p:cxnSp>
      <p:sp>
        <p:nvSpPr>
          <p:cNvPr id="1350" name="Google Shape;1350;p154"/>
          <p:cNvSpPr/>
          <p:nvPr/>
        </p:nvSpPr>
        <p:spPr>
          <a:xfrm>
            <a:off x="2220475" y="1890038"/>
            <a:ext cx="1371600" cy="1371600"/>
          </a:xfrm>
          <a:prstGeom prst="ellipse">
            <a:avLst/>
          </a:prstGeom>
          <a:solidFill>
            <a:srgbClr val="0B539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600">
                <a:solidFill>
                  <a:srgbClr val="FFFFFF"/>
                </a:solidFill>
              </a:rPr>
              <a:t>AI in industries</a:t>
            </a:r>
            <a:endParaRPr sz="1600">
              <a:solidFill>
                <a:srgbClr val="FFFFFF"/>
              </a:solidFill>
            </a:endParaRPr>
          </a:p>
        </p:txBody>
      </p:sp>
      <p:sp>
        <p:nvSpPr>
          <p:cNvPr id="1351" name="Google Shape;1351;p154"/>
          <p:cNvSpPr/>
          <p:nvPr/>
        </p:nvSpPr>
        <p:spPr>
          <a:xfrm>
            <a:off x="1534675" y="1246625"/>
            <a:ext cx="2743200" cy="2743200"/>
          </a:xfrm>
          <a:prstGeom prst="ellipse">
            <a:avLst/>
          </a:prstGeom>
          <a:no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1500">
              <a:solidFill>
                <a:srgbClr val="FFFFFF"/>
              </a:solidFill>
            </a:endParaRPr>
          </a:p>
        </p:txBody>
      </p:sp>
      <p:sp>
        <p:nvSpPr>
          <p:cNvPr id="1292" name="Google Shape;1292;p154"/>
          <p:cNvSpPr/>
          <p:nvPr/>
        </p:nvSpPr>
        <p:spPr>
          <a:xfrm>
            <a:off x="3454975" y="1313650"/>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2" name="Google Shape;1352;p154"/>
          <p:cNvSpPr/>
          <p:nvPr/>
        </p:nvSpPr>
        <p:spPr>
          <a:xfrm>
            <a:off x="3958744" y="1744513"/>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3" name="Google Shape;1353;p154"/>
          <p:cNvSpPr/>
          <p:nvPr/>
        </p:nvSpPr>
        <p:spPr>
          <a:xfrm>
            <a:off x="4196869" y="2398475"/>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4" name="Google Shape;1354;p154"/>
          <p:cNvSpPr/>
          <p:nvPr/>
        </p:nvSpPr>
        <p:spPr>
          <a:xfrm>
            <a:off x="4160056" y="2918338"/>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5" name="Google Shape;1355;p154"/>
          <p:cNvSpPr/>
          <p:nvPr/>
        </p:nvSpPr>
        <p:spPr>
          <a:xfrm>
            <a:off x="3798706" y="3508275"/>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6" name="Google Shape;1356;p154"/>
          <p:cNvSpPr/>
          <p:nvPr/>
        </p:nvSpPr>
        <p:spPr>
          <a:xfrm>
            <a:off x="3232469" y="3852725"/>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7" name="Google Shape;1357;p154"/>
          <p:cNvSpPr/>
          <p:nvPr/>
        </p:nvSpPr>
        <p:spPr>
          <a:xfrm>
            <a:off x="2505881" y="3877250"/>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8" name="Google Shape;1358;p154"/>
          <p:cNvSpPr/>
          <p:nvPr/>
        </p:nvSpPr>
        <p:spPr>
          <a:xfrm>
            <a:off x="1903844" y="3546369"/>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9" name="Google Shape;1359;p154"/>
          <p:cNvSpPr/>
          <p:nvPr/>
        </p:nvSpPr>
        <p:spPr>
          <a:xfrm>
            <a:off x="1557519" y="3020256"/>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0" name="Google Shape;1360;p154"/>
          <p:cNvSpPr/>
          <p:nvPr/>
        </p:nvSpPr>
        <p:spPr>
          <a:xfrm>
            <a:off x="1478569" y="2409556"/>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5" name="Google Shape;1295;p154"/>
          <p:cNvSpPr/>
          <p:nvPr/>
        </p:nvSpPr>
        <p:spPr>
          <a:xfrm>
            <a:off x="1633888" y="1890038"/>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7" name="Google Shape;1317;p154"/>
          <p:cNvSpPr/>
          <p:nvPr/>
        </p:nvSpPr>
        <p:spPr>
          <a:xfrm>
            <a:off x="2153000" y="1351875"/>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9" name="Google Shape;1349;p154"/>
          <p:cNvSpPr/>
          <p:nvPr/>
        </p:nvSpPr>
        <p:spPr>
          <a:xfrm>
            <a:off x="2837725" y="1176550"/>
            <a:ext cx="137100" cy="137100"/>
          </a:xfrm>
          <a:prstGeom prst="ellipse">
            <a:avLst/>
          </a:prstGeom>
          <a:solidFill>
            <a:srgbClr val="FFFFFF"/>
          </a:solidFill>
          <a:ln cap="flat" cmpd="sng" w="38100">
            <a:solidFill>
              <a:srgbClr val="0B53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90"/>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126" name="Google Shape;2126;p190"/>
          <p:cNvPicPr preferRelativeResize="0"/>
          <p:nvPr/>
        </p:nvPicPr>
        <p:blipFill rotWithShape="1">
          <a:blip r:embed="rId3">
            <a:alphaModFix/>
          </a:blip>
          <a:srcRect b="6015" l="22384" r="0" t="0"/>
          <a:stretch/>
        </p:blipFill>
        <p:spPr>
          <a:xfrm>
            <a:off x="485475" y="1143000"/>
            <a:ext cx="1088460" cy="1865376"/>
          </a:xfrm>
          <a:prstGeom prst="rect">
            <a:avLst/>
          </a:prstGeom>
          <a:noFill/>
          <a:ln>
            <a:noFill/>
          </a:ln>
        </p:spPr>
      </p:pic>
      <p:pic>
        <p:nvPicPr>
          <p:cNvPr id="2127" name="Google Shape;2127;p190"/>
          <p:cNvPicPr preferRelativeResize="0"/>
          <p:nvPr/>
        </p:nvPicPr>
        <p:blipFill rotWithShape="1">
          <a:blip r:embed="rId4">
            <a:alphaModFix/>
          </a:blip>
          <a:srcRect b="0" l="0" r="26497" t="0"/>
          <a:stretch/>
        </p:blipFill>
        <p:spPr>
          <a:xfrm>
            <a:off x="1353802" y="1143000"/>
            <a:ext cx="1371092" cy="1865375"/>
          </a:xfrm>
          <a:prstGeom prst="rect">
            <a:avLst/>
          </a:prstGeom>
          <a:noFill/>
          <a:ln>
            <a:noFill/>
          </a:ln>
        </p:spPr>
      </p:pic>
      <p:pic>
        <p:nvPicPr>
          <p:cNvPr id="2128" name="Google Shape;2128;p190"/>
          <p:cNvPicPr preferRelativeResize="0"/>
          <p:nvPr/>
        </p:nvPicPr>
        <p:blipFill>
          <a:blip r:embed="rId5">
            <a:alphaModFix/>
          </a:blip>
          <a:stretch>
            <a:fillRect/>
          </a:stretch>
        </p:blipFill>
        <p:spPr>
          <a:xfrm>
            <a:off x="556198" y="3199561"/>
            <a:ext cx="946994" cy="1399339"/>
          </a:xfrm>
          <a:prstGeom prst="rect">
            <a:avLst/>
          </a:prstGeom>
          <a:noFill/>
          <a:ln>
            <a:noFill/>
          </a:ln>
        </p:spPr>
      </p:pic>
      <p:pic>
        <p:nvPicPr>
          <p:cNvPr id="2129" name="Google Shape;2129;p190"/>
          <p:cNvPicPr preferRelativeResize="0"/>
          <p:nvPr/>
        </p:nvPicPr>
        <p:blipFill rotWithShape="1">
          <a:blip r:embed="rId6">
            <a:alphaModFix/>
          </a:blip>
          <a:srcRect b="0" l="0" r="0" t="0"/>
          <a:stretch/>
        </p:blipFill>
        <p:spPr>
          <a:xfrm>
            <a:off x="1809978" y="3296149"/>
            <a:ext cx="1289850" cy="1289841"/>
          </a:xfrm>
          <a:prstGeom prst="rect">
            <a:avLst/>
          </a:prstGeom>
          <a:noFill/>
          <a:ln>
            <a:noFill/>
          </a:ln>
        </p:spPr>
      </p:pic>
      <p:pic>
        <p:nvPicPr>
          <p:cNvPr id="2130" name="Google Shape;2130;p190"/>
          <p:cNvPicPr preferRelativeResize="0"/>
          <p:nvPr/>
        </p:nvPicPr>
        <p:blipFill>
          <a:blip r:embed="rId7">
            <a:alphaModFix/>
          </a:blip>
          <a:stretch>
            <a:fillRect/>
          </a:stretch>
        </p:blipFill>
        <p:spPr>
          <a:xfrm>
            <a:off x="3443821" y="2491250"/>
            <a:ext cx="941994" cy="765338"/>
          </a:xfrm>
          <a:prstGeom prst="rect">
            <a:avLst/>
          </a:prstGeom>
          <a:noFill/>
          <a:ln>
            <a:noFill/>
          </a:ln>
        </p:spPr>
      </p:pic>
      <p:pic>
        <p:nvPicPr>
          <p:cNvPr id="2131" name="Google Shape;2131;p190"/>
          <p:cNvPicPr preferRelativeResize="0"/>
          <p:nvPr/>
        </p:nvPicPr>
        <p:blipFill>
          <a:blip r:embed="rId8">
            <a:alphaModFix/>
          </a:blip>
          <a:stretch>
            <a:fillRect/>
          </a:stretch>
        </p:blipFill>
        <p:spPr>
          <a:xfrm>
            <a:off x="3575288" y="1848037"/>
            <a:ext cx="679037" cy="583350"/>
          </a:xfrm>
          <a:prstGeom prst="rect">
            <a:avLst/>
          </a:prstGeom>
          <a:noFill/>
          <a:ln>
            <a:noFill/>
          </a:ln>
        </p:spPr>
      </p:pic>
      <p:pic>
        <p:nvPicPr>
          <p:cNvPr id="2132" name="Google Shape;2132;p190"/>
          <p:cNvPicPr preferRelativeResize="0"/>
          <p:nvPr/>
        </p:nvPicPr>
        <p:blipFill>
          <a:blip r:embed="rId9">
            <a:alphaModFix/>
          </a:blip>
          <a:stretch>
            <a:fillRect/>
          </a:stretch>
        </p:blipFill>
        <p:spPr>
          <a:xfrm>
            <a:off x="3456613" y="3401763"/>
            <a:ext cx="1206625" cy="1206625"/>
          </a:xfrm>
          <a:prstGeom prst="rect">
            <a:avLst/>
          </a:prstGeom>
          <a:noFill/>
          <a:ln>
            <a:noFill/>
          </a:ln>
        </p:spPr>
      </p:pic>
      <p:pic>
        <p:nvPicPr>
          <p:cNvPr id="2133" name="Google Shape;2133;p190"/>
          <p:cNvPicPr preferRelativeResize="0"/>
          <p:nvPr/>
        </p:nvPicPr>
        <p:blipFill>
          <a:blip r:embed="rId10">
            <a:alphaModFix/>
          </a:blip>
          <a:stretch>
            <a:fillRect/>
          </a:stretch>
        </p:blipFill>
        <p:spPr>
          <a:xfrm>
            <a:off x="4474800" y="424075"/>
            <a:ext cx="2390775" cy="1914525"/>
          </a:xfrm>
          <a:prstGeom prst="rect">
            <a:avLst/>
          </a:prstGeom>
          <a:noFill/>
          <a:ln>
            <a:noFill/>
          </a:ln>
        </p:spPr>
      </p:pic>
      <p:pic>
        <p:nvPicPr>
          <p:cNvPr id="2134" name="Google Shape;2134;p190"/>
          <p:cNvPicPr preferRelativeResize="0"/>
          <p:nvPr/>
        </p:nvPicPr>
        <p:blipFill>
          <a:blip r:embed="rId11">
            <a:alphaModFix/>
          </a:blip>
          <a:stretch>
            <a:fillRect/>
          </a:stretch>
        </p:blipFill>
        <p:spPr>
          <a:xfrm>
            <a:off x="4711550" y="3368679"/>
            <a:ext cx="2948266" cy="1289850"/>
          </a:xfrm>
          <a:prstGeom prst="rect">
            <a:avLst/>
          </a:prstGeom>
          <a:noFill/>
          <a:ln>
            <a:noFill/>
          </a:ln>
        </p:spPr>
      </p:pic>
      <p:pic>
        <p:nvPicPr>
          <p:cNvPr id="2135" name="Google Shape;2135;p190"/>
          <p:cNvPicPr preferRelativeResize="0"/>
          <p:nvPr/>
        </p:nvPicPr>
        <p:blipFill rotWithShape="1">
          <a:blip r:embed="rId12">
            <a:alphaModFix/>
          </a:blip>
          <a:srcRect b="0" l="0" r="0" t="0"/>
          <a:stretch/>
        </p:blipFill>
        <p:spPr>
          <a:xfrm>
            <a:off x="3787026" y="656977"/>
            <a:ext cx="598811" cy="704096"/>
          </a:xfrm>
          <a:prstGeom prst="rect">
            <a:avLst/>
          </a:prstGeom>
          <a:noFill/>
          <a:ln>
            <a:noFill/>
          </a:ln>
        </p:spPr>
      </p:pic>
      <p:pic>
        <p:nvPicPr>
          <p:cNvPr id="2136" name="Google Shape;2136;p190"/>
          <p:cNvPicPr preferRelativeResize="0"/>
          <p:nvPr/>
        </p:nvPicPr>
        <p:blipFill rotWithShape="1">
          <a:blip r:embed="rId13">
            <a:alphaModFix/>
          </a:blip>
          <a:srcRect b="0" l="0" r="0" t="0"/>
          <a:stretch/>
        </p:blipFill>
        <p:spPr>
          <a:xfrm>
            <a:off x="3255214" y="634404"/>
            <a:ext cx="515985" cy="749238"/>
          </a:xfrm>
          <a:prstGeom prst="rect">
            <a:avLst/>
          </a:prstGeom>
          <a:noFill/>
          <a:ln>
            <a:noFill/>
          </a:ln>
        </p:spPr>
      </p:pic>
      <p:pic>
        <p:nvPicPr>
          <p:cNvPr id="2137" name="Google Shape;2137;p190"/>
          <p:cNvPicPr preferRelativeResize="0"/>
          <p:nvPr/>
        </p:nvPicPr>
        <p:blipFill>
          <a:blip r:embed="rId14">
            <a:alphaModFix/>
          </a:blip>
          <a:stretch>
            <a:fillRect/>
          </a:stretch>
        </p:blipFill>
        <p:spPr>
          <a:xfrm>
            <a:off x="6722105" y="204400"/>
            <a:ext cx="1895401" cy="1421566"/>
          </a:xfrm>
          <a:prstGeom prst="rect">
            <a:avLst/>
          </a:prstGeom>
          <a:noFill/>
          <a:ln>
            <a:noFill/>
          </a:ln>
        </p:spPr>
      </p:pic>
      <p:pic>
        <p:nvPicPr>
          <p:cNvPr id="2138" name="Google Shape;2138;p190"/>
          <p:cNvPicPr preferRelativeResize="0"/>
          <p:nvPr/>
        </p:nvPicPr>
        <p:blipFill>
          <a:blip r:embed="rId15">
            <a:alphaModFix/>
          </a:blip>
          <a:stretch>
            <a:fillRect/>
          </a:stretch>
        </p:blipFill>
        <p:spPr>
          <a:xfrm>
            <a:off x="6458890" y="1920879"/>
            <a:ext cx="2421826" cy="11528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91"/>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2144" name="Google Shape;2144;p191"/>
          <p:cNvSpPr/>
          <p:nvPr/>
        </p:nvSpPr>
        <p:spPr>
          <a:xfrm>
            <a:off x="2014520" y="2141200"/>
            <a:ext cx="1813872" cy="2111899"/>
          </a:xfrm>
          <a:custGeom>
            <a:rect b="b" l="l" r="r" t="t"/>
            <a:pathLst>
              <a:path extrusionOk="0" h="2413599" w="2072997">
                <a:moveTo>
                  <a:pt x="1893487" y="866338"/>
                </a:moveTo>
                <a:cubicBezTo>
                  <a:pt x="1890415" y="863266"/>
                  <a:pt x="1886408" y="861663"/>
                  <a:pt x="1882134" y="861663"/>
                </a:cubicBezTo>
                <a:lnTo>
                  <a:pt x="1749900" y="861663"/>
                </a:lnTo>
                <a:cubicBezTo>
                  <a:pt x="1745626" y="861663"/>
                  <a:pt x="1741619" y="859927"/>
                  <a:pt x="1738547" y="856988"/>
                </a:cubicBezTo>
                <a:lnTo>
                  <a:pt x="1603642" y="722083"/>
                </a:lnTo>
                <a:cubicBezTo>
                  <a:pt x="1600570" y="719011"/>
                  <a:pt x="1596562" y="717408"/>
                  <a:pt x="1592288" y="717408"/>
                </a:cubicBezTo>
                <a:lnTo>
                  <a:pt x="1514818" y="717408"/>
                </a:lnTo>
                <a:cubicBezTo>
                  <a:pt x="1510544" y="717408"/>
                  <a:pt x="1506536" y="715672"/>
                  <a:pt x="1503465" y="712733"/>
                </a:cubicBezTo>
                <a:lnTo>
                  <a:pt x="1361881" y="571150"/>
                </a:lnTo>
                <a:cubicBezTo>
                  <a:pt x="1358809" y="568078"/>
                  <a:pt x="1354802" y="566475"/>
                  <a:pt x="1350528" y="566475"/>
                </a:cubicBezTo>
                <a:lnTo>
                  <a:pt x="1063353" y="566475"/>
                </a:lnTo>
                <a:cubicBezTo>
                  <a:pt x="1059079" y="566475"/>
                  <a:pt x="1055072" y="568211"/>
                  <a:pt x="1052000" y="571150"/>
                </a:cubicBezTo>
                <a:lnTo>
                  <a:pt x="1010593" y="612556"/>
                </a:lnTo>
                <a:cubicBezTo>
                  <a:pt x="1004316" y="618834"/>
                  <a:pt x="994164" y="618834"/>
                  <a:pt x="987886" y="612556"/>
                </a:cubicBezTo>
                <a:lnTo>
                  <a:pt x="953158" y="577828"/>
                </a:lnTo>
                <a:cubicBezTo>
                  <a:pt x="946881" y="571550"/>
                  <a:pt x="936729" y="571550"/>
                  <a:pt x="930452" y="577828"/>
                </a:cubicBezTo>
                <a:lnTo>
                  <a:pt x="902402" y="605878"/>
                </a:lnTo>
                <a:cubicBezTo>
                  <a:pt x="896124" y="612155"/>
                  <a:pt x="885973" y="612155"/>
                  <a:pt x="879695" y="605878"/>
                </a:cubicBezTo>
                <a:lnTo>
                  <a:pt x="860995" y="587178"/>
                </a:lnTo>
                <a:cubicBezTo>
                  <a:pt x="857923" y="584106"/>
                  <a:pt x="856321" y="580099"/>
                  <a:pt x="856321" y="575825"/>
                </a:cubicBezTo>
                <a:lnTo>
                  <a:pt x="856321" y="460955"/>
                </a:lnTo>
                <a:cubicBezTo>
                  <a:pt x="856321" y="452139"/>
                  <a:pt x="849108" y="444927"/>
                  <a:pt x="840292" y="444927"/>
                </a:cubicBezTo>
                <a:lnTo>
                  <a:pt x="764158" y="444927"/>
                </a:lnTo>
                <a:cubicBezTo>
                  <a:pt x="755342" y="444927"/>
                  <a:pt x="748129" y="437714"/>
                  <a:pt x="748129" y="428898"/>
                </a:cubicBezTo>
                <a:lnTo>
                  <a:pt x="748129" y="318036"/>
                </a:lnTo>
                <a:cubicBezTo>
                  <a:pt x="748129" y="309220"/>
                  <a:pt x="740916" y="302007"/>
                  <a:pt x="732101" y="302007"/>
                </a:cubicBezTo>
                <a:lnTo>
                  <a:pt x="694701" y="302007"/>
                </a:lnTo>
                <a:cubicBezTo>
                  <a:pt x="685886" y="302007"/>
                  <a:pt x="678673" y="309220"/>
                  <a:pt x="678673" y="318036"/>
                </a:cubicBezTo>
                <a:lnTo>
                  <a:pt x="678673" y="358106"/>
                </a:lnTo>
                <a:cubicBezTo>
                  <a:pt x="678673" y="366922"/>
                  <a:pt x="671460" y="374135"/>
                  <a:pt x="662645" y="374135"/>
                </a:cubicBezTo>
                <a:lnTo>
                  <a:pt x="610553" y="374135"/>
                </a:lnTo>
                <a:cubicBezTo>
                  <a:pt x="606279" y="374135"/>
                  <a:pt x="602271" y="372398"/>
                  <a:pt x="599199" y="369460"/>
                </a:cubicBezTo>
                <a:lnTo>
                  <a:pt x="509708" y="279968"/>
                </a:lnTo>
                <a:cubicBezTo>
                  <a:pt x="506636" y="276896"/>
                  <a:pt x="505033" y="272889"/>
                  <a:pt x="505033" y="268615"/>
                </a:cubicBezTo>
                <a:lnTo>
                  <a:pt x="505033" y="227208"/>
                </a:lnTo>
                <a:lnTo>
                  <a:pt x="293993" y="16169"/>
                </a:lnTo>
                <a:cubicBezTo>
                  <a:pt x="283708" y="5884"/>
                  <a:pt x="269817" y="140"/>
                  <a:pt x="255258" y="140"/>
                </a:cubicBezTo>
                <a:lnTo>
                  <a:pt x="140" y="140"/>
                </a:lnTo>
                <a:lnTo>
                  <a:pt x="440118" y="440252"/>
                </a:lnTo>
                <a:cubicBezTo>
                  <a:pt x="443190" y="443324"/>
                  <a:pt x="447197" y="444927"/>
                  <a:pt x="451472" y="444927"/>
                </a:cubicBezTo>
                <a:lnTo>
                  <a:pt x="579698" y="444927"/>
                </a:lnTo>
                <a:cubicBezTo>
                  <a:pt x="583972" y="444927"/>
                  <a:pt x="587979" y="446663"/>
                  <a:pt x="591052" y="449601"/>
                </a:cubicBezTo>
                <a:lnTo>
                  <a:pt x="641808" y="500358"/>
                </a:lnTo>
                <a:cubicBezTo>
                  <a:pt x="644880" y="503430"/>
                  <a:pt x="648887" y="505033"/>
                  <a:pt x="653161" y="505033"/>
                </a:cubicBezTo>
                <a:lnTo>
                  <a:pt x="723953" y="505033"/>
                </a:lnTo>
                <a:cubicBezTo>
                  <a:pt x="728227" y="505033"/>
                  <a:pt x="732234" y="506769"/>
                  <a:pt x="735307" y="509708"/>
                </a:cubicBezTo>
                <a:lnTo>
                  <a:pt x="881565" y="655966"/>
                </a:lnTo>
                <a:cubicBezTo>
                  <a:pt x="887843" y="662244"/>
                  <a:pt x="897994" y="662244"/>
                  <a:pt x="904272" y="655966"/>
                </a:cubicBezTo>
                <a:lnTo>
                  <a:pt x="919632" y="640606"/>
                </a:lnTo>
                <a:cubicBezTo>
                  <a:pt x="925910" y="634328"/>
                  <a:pt x="936062" y="634328"/>
                  <a:pt x="942339" y="640606"/>
                </a:cubicBezTo>
                <a:lnTo>
                  <a:pt x="971725" y="669991"/>
                </a:lnTo>
                <a:cubicBezTo>
                  <a:pt x="974797" y="673063"/>
                  <a:pt x="976399" y="677070"/>
                  <a:pt x="976399" y="681344"/>
                </a:cubicBezTo>
                <a:lnTo>
                  <a:pt x="976399" y="810907"/>
                </a:lnTo>
                <a:cubicBezTo>
                  <a:pt x="976399" y="815181"/>
                  <a:pt x="974663" y="819188"/>
                  <a:pt x="971725" y="822260"/>
                </a:cubicBezTo>
                <a:lnTo>
                  <a:pt x="923640" y="870345"/>
                </a:lnTo>
                <a:cubicBezTo>
                  <a:pt x="920567" y="873417"/>
                  <a:pt x="918965" y="877424"/>
                  <a:pt x="918965" y="881699"/>
                </a:cubicBezTo>
                <a:lnTo>
                  <a:pt x="918965" y="1040646"/>
                </a:lnTo>
                <a:cubicBezTo>
                  <a:pt x="918965" y="1044920"/>
                  <a:pt x="920701" y="1048928"/>
                  <a:pt x="923640" y="1052000"/>
                </a:cubicBezTo>
                <a:lnTo>
                  <a:pt x="1176086" y="1304446"/>
                </a:lnTo>
                <a:cubicBezTo>
                  <a:pt x="1179158" y="1307518"/>
                  <a:pt x="1180761" y="1311525"/>
                  <a:pt x="1180761" y="1315799"/>
                </a:cubicBezTo>
                <a:lnTo>
                  <a:pt x="1180761" y="1552217"/>
                </a:lnTo>
                <a:cubicBezTo>
                  <a:pt x="1180761" y="1556491"/>
                  <a:pt x="1179024" y="1560498"/>
                  <a:pt x="1176086" y="1563571"/>
                </a:cubicBezTo>
                <a:lnTo>
                  <a:pt x="1140022" y="1599634"/>
                </a:lnTo>
                <a:cubicBezTo>
                  <a:pt x="1136950" y="1602707"/>
                  <a:pt x="1135347" y="1606714"/>
                  <a:pt x="1135347" y="1610988"/>
                </a:cubicBezTo>
                <a:lnTo>
                  <a:pt x="1135347" y="1835384"/>
                </a:lnTo>
                <a:cubicBezTo>
                  <a:pt x="1135347" y="1839659"/>
                  <a:pt x="1133611" y="1843666"/>
                  <a:pt x="1130672" y="1846738"/>
                </a:cubicBezTo>
                <a:lnTo>
                  <a:pt x="1055873" y="1921537"/>
                </a:lnTo>
                <a:cubicBezTo>
                  <a:pt x="1052801" y="1924609"/>
                  <a:pt x="1051198" y="1928616"/>
                  <a:pt x="1051198" y="1932890"/>
                </a:cubicBezTo>
                <a:lnTo>
                  <a:pt x="1051198" y="2320242"/>
                </a:lnTo>
                <a:cubicBezTo>
                  <a:pt x="1051198" y="2324516"/>
                  <a:pt x="1052935" y="2328523"/>
                  <a:pt x="1055873" y="2331595"/>
                </a:cubicBezTo>
                <a:lnTo>
                  <a:pt x="1133344" y="2409065"/>
                </a:lnTo>
                <a:cubicBezTo>
                  <a:pt x="1136416" y="2412137"/>
                  <a:pt x="1140423" y="2413740"/>
                  <a:pt x="1144697" y="2413740"/>
                </a:cubicBezTo>
                <a:lnTo>
                  <a:pt x="1271588" y="2413740"/>
                </a:lnTo>
                <a:cubicBezTo>
                  <a:pt x="1285880" y="2413740"/>
                  <a:pt x="1293093" y="2396510"/>
                  <a:pt x="1282941" y="2386358"/>
                </a:cubicBezTo>
                <a:lnTo>
                  <a:pt x="1186104" y="2289521"/>
                </a:lnTo>
                <a:cubicBezTo>
                  <a:pt x="1179826" y="2283243"/>
                  <a:pt x="1179826" y="2273091"/>
                  <a:pt x="1186104" y="2266814"/>
                </a:cubicBezTo>
                <a:lnTo>
                  <a:pt x="1282941" y="2169976"/>
                </a:lnTo>
                <a:cubicBezTo>
                  <a:pt x="1289219" y="2163698"/>
                  <a:pt x="1289219" y="2153547"/>
                  <a:pt x="1282941" y="2147269"/>
                </a:cubicBezTo>
                <a:lnTo>
                  <a:pt x="1260235" y="2124562"/>
                </a:lnTo>
                <a:cubicBezTo>
                  <a:pt x="1253957" y="2118285"/>
                  <a:pt x="1253957" y="2108133"/>
                  <a:pt x="1260235" y="2101855"/>
                </a:cubicBezTo>
                <a:lnTo>
                  <a:pt x="1960138" y="1401952"/>
                </a:lnTo>
                <a:cubicBezTo>
                  <a:pt x="1963211" y="1398879"/>
                  <a:pt x="1964813" y="1394872"/>
                  <a:pt x="1964813" y="1390598"/>
                </a:cubicBezTo>
                <a:lnTo>
                  <a:pt x="1964813" y="1175551"/>
                </a:lnTo>
                <a:cubicBezTo>
                  <a:pt x="1964813" y="1171277"/>
                  <a:pt x="1966550" y="1167270"/>
                  <a:pt x="1969488" y="1164198"/>
                </a:cubicBezTo>
                <a:lnTo>
                  <a:pt x="2068998" y="1064689"/>
                </a:lnTo>
                <a:cubicBezTo>
                  <a:pt x="2075275" y="1058411"/>
                  <a:pt x="2075275" y="1048260"/>
                  <a:pt x="2068998" y="1041982"/>
                </a:cubicBezTo>
                <a:lnTo>
                  <a:pt x="1893487" y="866338"/>
                </a:lnTo>
                <a:close/>
              </a:path>
            </a:pathLst>
          </a:custGeom>
          <a:solidFill>
            <a:srgbClr val="E7E7E7"/>
          </a:solidFill>
          <a:ln cap="flat" cmpd="sng" w="9525">
            <a:solidFill>
              <a:srgbClr val="F2F2F2"/>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45" name="Google Shape;2145;p191"/>
          <p:cNvSpPr/>
          <p:nvPr/>
        </p:nvSpPr>
        <p:spPr>
          <a:xfrm>
            <a:off x="2741980" y="2369810"/>
            <a:ext cx="196347" cy="77136"/>
          </a:xfrm>
          <a:custGeom>
            <a:rect b="b" l="l" r="r" t="t"/>
            <a:pathLst>
              <a:path extrusionOk="0" h="88155" w="224396">
                <a:moveTo>
                  <a:pt x="156417" y="88296"/>
                </a:moveTo>
                <a:lnTo>
                  <a:pt x="224537" y="88296"/>
                </a:lnTo>
                <a:lnTo>
                  <a:pt x="136381" y="140"/>
                </a:lnTo>
                <a:lnTo>
                  <a:pt x="25519" y="140"/>
                </a:lnTo>
                <a:lnTo>
                  <a:pt x="140" y="25519"/>
                </a:lnTo>
                <a:lnTo>
                  <a:pt x="93639" y="25519"/>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46" name="Google Shape;2146;p191"/>
          <p:cNvSpPr/>
          <p:nvPr/>
        </p:nvSpPr>
        <p:spPr>
          <a:xfrm>
            <a:off x="2961502" y="2438702"/>
            <a:ext cx="112198" cy="40905"/>
          </a:xfrm>
          <a:custGeom>
            <a:rect b="b" l="l" r="r" t="t"/>
            <a:pathLst>
              <a:path extrusionOk="0" h="46749" w="128226">
                <a:moveTo>
                  <a:pt x="81618" y="140"/>
                </a:moveTo>
                <a:lnTo>
                  <a:pt x="46890" y="140"/>
                </a:lnTo>
                <a:lnTo>
                  <a:pt x="140" y="46890"/>
                </a:lnTo>
                <a:lnTo>
                  <a:pt x="128367" y="46890"/>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47" name="Google Shape;2147;p191"/>
          <p:cNvSpPr/>
          <p:nvPr/>
        </p:nvSpPr>
        <p:spPr>
          <a:xfrm>
            <a:off x="3035065" y="395276"/>
            <a:ext cx="1124321" cy="977060"/>
          </a:xfrm>
          <a:custGeom>
            <a:rect b="b" l="l" r="r" t="t"/>
            <a:pathLst>
              <a:path extrusionOk="0" h="1116640" w="1284938">
                <a:moveTo>
                  <a:pt x="22981" y="428898"/>
                </a:moveTo>
                <a:lnTo>
                  <a:pt x="309888" y="428898"/>
                </a:lnTo>
                <a:cubicBezTo>
                  <a:pt x="315898" y="428898"/>
                  <a:pt x="321775" y="431302"/>
                  <a:pt x="326050" y="435577"/>
                </a:cubicBezTo>
                <a:lnTo>
                  <a:pt x="444927" y="554454"/>
                </a:lnTo>
                <a:cubicBezTo>
                  <a:pt x="449201" y="558728"/>
                  <a:pt x="451605" y="564605"/>
                  <a:pt x="451605" y="570615"/>
                </a:cubicBezTo>
                <a:lnTo>
                  <a:pt x="451605" y="918965"/>
                </a:lnTo>
                <a:cubicBezTo>
                  <a:pt x="451605" y="924975"/>
                  <a:pt x="454009" y="930852"/>
                  <a:pt x="458284" y="935126"/>
                </a:cubicBezTo>
                <a:lnTo>
                  <a:pt x="633794" y="1110637"/>
                </a:lnTo>
                <a:cubicBezTo>
                  <a:pt x="642743" y="1119586"/>
                  <a:pt x="657168" y="1119586"/>
                  <a:pt x="666117" y="1110637"/>
                </a:cubicBezTo>
                <a:lnTo>
                  <a:pt x="1278400" y="498354"/>
                </a:lnTo>
                <a:cubicBezTo>
                  <a:pt x="1282674" y="494080"/>
                  <a:pt x="1285078" y="488203"/>
                  <a:pt x="1285078" y="482192"/>
                </a:cubicBezTo>
                <a:lnTo>
                  <a:pt x="1285078" y="22981"/>
                </a:lnTo>
                <a:cubicBezTo>
                  <a:pt x="1285078" y="10292"/>
                  <a:pt x="1274793" y="140"/>
                  <a:pt x="1262238" y="140"/>
                </a:cubicBezTo>
                <a:lnTo>
                  <a:pt x="306148" y="140"/>
                </a:lnTo>
                <a:cubicBezTo>
                  <a:pt x="300137" y="140"/>
                  <a:pt x="294260" y="2545"/>
                  <a:pt x="289986" y="6819"/>
                </a:cubicBezTo>
                <a:lnTo>
                  <a:pt x="6819" y="289986"/>
                </a:lnTo>
                <a:cubicBezTo>
                  <a:pt x="2544" y="294260"/>
                  <a:pt x="140" y="300137"/>
                  <a:pt x="140" y="306148"/>
                </a:cubicBezTo>
                <a:lnTo>
                  <a:pt x="140" y="406058"/>
                </a:lnTo>
                <a:cubicBezTo>
                  <a:pt x="140" y="418613"/>
                  <a:pt x="10291" y="428898"/>
                  <a:pt x="22981" y="428898"/>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48" name="Google Shape;2148;p191"/>
          <p:cNvSpPr/>
          <p:nvPr/>
        </p:nvSpPr>
        <p:spPr>
          <a:xfrm>
            <a:off x="3256770" y="4124820"/>
            <a:ext cx="66617" cy="25712"/>
          </a:xfrm>
          <a:custGeom>
            <a:rect b="b" l="l" r="r" t="t"/>
            <a:pathLst>
              <a:path extrusionOk="0" h="29385" w="76134">
                <a:moveTo>
                  <a:pt x="16745" y="2278"/>
                </a:moveTo>
                <a:lnTo>
                  <a:pt x="2320" y="16703"/>
                </a:lnTo>
                <a:cubicBezTo>
                  <a:pt x="-2355" y="21378"/>
                  <a:pt x="984" y="29526"/>
                  <a:pt x="7662" y="29526"/>
                </a:cubicBezTo>
                <a:lnTo>
                  <a:pt x="54679" y="29526"/>
                </a:lnTo>
                <a:cubicBezTo>
                  <a:pt x="56682" y="29526"/>
                  <a:pt x="58552" y="28724"/>
                  <a:pt x="60022" y="27388"/>
                </a:cubicBezTo>
                <a:lnTo>
                  <a:pt x="74447" y="12963"/>
                </a:lnTo>
                <a:cubicBezTo>
                  <a:pt x="79122" y="8288"/>
                  <a:pt x="75783" y="140"/>
                  <a:pt x="69104" y="140"/>
                </a:cubicBezTo>
                <a:lnTo>
                  <a:pt x="22088" y="140"/>
                </a:lnTo>
                <a:cubicBezTo>
                  <a:pt x="20084" y="140"/>
                  <a:pt x="18214" y="942"/>
                  <a:pt x="16745" y="2278"/>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49" name="Google Shape;2149;p191"/>
          <p:cNvSpPr/>
          <p:nvPr/>
        </p:nvSpPr>
        <p:spPr>
          <a:xfrm>
            <a:off x="5115103" y="2067797"/>
            <a:ext cx="72461" cy="21037"/>
          </a:xfrm>
          <a:custGeom>
            <a:rect b="b" l="l" r="r" t="t"/>
            <a:pathLst>
              <a:path extrusionOk="0" h="24042" w="82813">
                <a:moveTo>
                  <a:pt x="76335" y="23709"/>
                </a:moveTo>
                <a:cubicBezTo>
                  <a:pt x="79674" y="23709"/>
                  <a:pt x="82479" y="20904"/>
                  <a:pt x="82479" y="17564"/>
                </a:cubicBezTo>
                <a:lnTo>
                  <a:pt x="82479" y="7146"/>
                </a:lnTo>
                <a:cubicBezTo>
                  <a:pt x="82479" y="3807"/>
                  <a:pt x="79674" y="1002"/>
                  <a:pt x="76335" y="1002"/>
                </a:cubicBezTo>
                <a:lnTo>
                  <a:pt x="7146" y="1002"/>
                </a:lnTo>
                <a:cubicBezTo>
                  <a:pt x="3807" y="1002"/>
                  <a:pt x="1002" y="3807"/>
                  <a:pt x="1002" y="7146"/>
                </a:cubicBezTo>
                <a:lnTo>
                  <a:pt x="1002" y="17564"/>
                </a:lnTo>
                <a:cubicBezTo>
                  <a:pt x="1002" y="20904"/>
                  <a:pt x="3807" y="23709"/>
                  <a:pt x="7146" y="23709"/>
                </a:cubicBezTo>
                <a:lnTo>
                  <a:pt x="76335" y="23709"/>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0" name="Google Shape;2150;p191"/>
          <p:cNvSpPr/>
          <p:nvPr/>
        </p:nvSpPr>
        <p:spPr>
          <a:xfrm>
            <a:off x="5314775" y="2067914"/>
            <a:ext cx="47918" cy="26880"/>
          </a:xfrm>
          <a:custGeom>
            <a:rect b="b" l="l" r="r" t="t"/>
            <a:pathLst>
              <a:path extrusionOk="0" h="30720" w="54763">
                <a:moveTo>
                  <a:pt x="48953" y="30254"/>
                </a:moveTo>
                <a:cubicBezTo>
                  <a:pt x="51892" y="30254"/>
                  <a:pt x="54296" y="27849"/>
                  <a:pt x="54296" y="24911"/>
                </a:cubicBezTo>
                <a:lnTo>
                  <a:pt x="54296" y="6345"/>
                </a:lnTo>
                <a:cubicBezTo>
                  <a:pt x="54296" y="3406"/>
                  <a:pt x="51892" y="1002"/>
                  <a:pt x="48953" y="1002"/>
                </a:cubicBezTo>
                <a:lnTo>
                  <a:pt x="6345" y="1002"/>
                </a:lnTo>
                <a:cubicBezTo>
                  <a:pt x="3406" y="1002"/>
                  <a:pt x="1002" y="3406"/>
                  <a:pt x="1002" y="6345"/>
                </a:cubicBezTo>
                <a:lnTo>
                  <a:pt x="1002" y="24911"/>
                </a:lnTo>
                <a:cubicBezTo>
                  <a:pt x="1002" y="27849"/>
                  <a:pt x="3406" y="30254"/>
                  <a:pt x="6345" y="30254"/>
                </a:cubicBezTo>
                <a:lnTo>
                  <a:pt x="48953" y="30254"/>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1" name="Google Shape;2151;p191"/>
          <p:cNvSpPr/>
          <p:nvPr/>
        </p:nvSpPr>
        <p:spPr>
          <a:xfrm>
            <a:off x="4376271" y="1541615"/>
            <a:ext cx="107523" cy="75967"/>
          </a:xfrm>
          <a:custGeom>
            <a:rect b="b" l="l" r="r" t="t"/>
            <a:pathLst>
              <a:path extrusionOk="0" h="86820" w="122883">
                <a:moveTo>
                  <a:pt x="18420" y="85985"/>
                </a:moveTo>
                <a:lnTo>
                  <a:pt x="92284" y="85985"/>
                </a:lnTo>
                <a:cubicBezTo>
                  <a:pt x="96825" y="85985"/>
                  <a:pt x="101233" y="84115"/>
                  <a:pt x="104572" y="80910"/>
                </a:cubicBezTo>
                <a:lnTo>
                  <a:pt x="117929" y="67553"/>
                </a:lnTo>
                <a:cubicBezTo>
                  <a:pt x="124741" y="60741"/>
                  <a:pt x="124741" y="49788"/>
                  <a:pt x="117929" y="43110"/>
                </a:cubicBezTo>
                <a:lnTo>
                  <a:pt x="80930" y="6111"/>
                </a:lnTo>
                <a:cubicBezTo>
                  <a:pt x="74118" y="-701"/>
                  <a:pt x="63165" y="-701"/>
                  <a:pt x="56487" y="6111"/>
                </a:cubicBezTo>
                <a:lnTo>
                  <a:pt x="6131" y="56467"/>
                </a:lnTo>
                <a:cubicBezTo>
                  <a:pt x="-4821" y="67286"/>
                  <a:pt x="2926" y="85985"/>
                  <a:pt x="18420" y="85985"/>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2" name="Google Shape;2152;p191"/>
          <p:cNvSpPr/>
          <p:nvPr/>
        </p:nvSpPr>
        <p:spPr>
          <a:xfrm>
            <a:off x="4461353" y="1415565"/>
            <a:ext cx="202191" cy="240759"/>
          </a:xfrm>
          <a:custGeom>
            <a:rect b="b" l="l" r="r" t="t"/>
            <a:pathLst>
              <a:path extrusionOk="0" h="275153" w="231075">
                <a:moveTo>
                  <a:pt x="92597" y="148295"/>
                </a:moveTo>
                <a:cubicBezTo>
                  <a:pt x="100210" y="155909"/>
                  <a:pt x="100210" y="168197"/>
                  <a:pt x="92597" y="175811"/>
                </a:cubicBezTo>
                <a:lnTo>
                  <a:pt x="27281" y="241126"/>
                </a:lnTo>
                <a:cubicBezTo>
                  <a:pt x="14993" y="253415"/>
                  <a:pt x="23675" y="274251"/>
                  <a:pt x="41039" y="274251"/>
                </a:cubicBezTo>
                <a:lnTo>
                  <a:pt x="141083" y="274251"/>
                </a:lnTo>
                <a:cubicBezTo>
                  <a:pt x="146292" y="274251"/>
                  <a:pt x="151234" y="272248"/>
                  <a:pt x="154840" y="268508"/>
                </a:cubicBezTo>
                <a:lnTo>
                  <a:pt x="225632" y="197716"/>
                </a:lnTo>
                <a:cubicBezTo>
                  <a:pt x="233246" y="190103"/>
                  <a:pt x="233246" y="177814"/>
                  <a:pt x="225632" y="170201"/>
                </a:cubicBezTo>
                <a:lnTo>
                  <a:pt x="62143" y="6712"/>
                </a:lnTo>
                <a:cubicBezTo>
                  <a:pt x="54530" y="-902"/>
                  <a:pt x="42241" y="-902"/>
                  <a:pt x="34628" y="6712"/>
                </a:cubicBezTo>
                <a:lnTo>
                  <a:pt x="6712" y="34628"/>
                </a:lnTo>
                <a:cubicBezTo>
                  <a:pt x="-902" y="42241"/>
                  <a:pt x="-902" y="54530"/>
                  <a:pt x="6712" y="62143"/>
                </a:cubicBezTo>
                <a:lnTo>
                  <a:pt x="92597" y="148295"/>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3" name="Google Shape;2153;p191"/>
          <p:cNvSpPr/>
          <p:nvPr/>
        </p:nvSpPr>
        <p:spPr>
          <a:xfrm>
            <a:off x="4105284" y="1185037"/>
            <a:ext cx="178816" cy="102848"/>
          </a:xfrm>
          <a:custGeom>
            <a:rect b="b" l="l" r="r" t="t"/>
            <a:pathLst>
              <a:path extrusionOk="0" h="117541" w="204361">
                <a:moveTo>
                  <a:pt x="188018" y="1002"/>
                </a:moveTo>
                <a:lnTo>
                  <a:pt x="16381" y="1002"/>
                </a:lnTo>
                <a:cubicBezTo>
                  <a:pt x="2757" y="1002"/>
                  <a:pt x="-4189" y="17564"/>
                  <a:pt x="5562" y="27181"/>
                </a:cubicBezTo>
                <a:lnTo>
                  <a:pt x="91313" y="112933"/>
                </a:lnTo>
                <a:cubicBezTo>
                  <a:pt x="97324" y="118944"/>
                  <a:pt x="107075" y="118944"/>
                  <a:pt x="113085" y="112933"/>
                </a:cubicBezTo>
                <a:lnTo>
                  <a:pt x="198837" y="27181"/>
                </a:lnTo>
                <a:cubicBezTo>
                  <a:pt x="208588" y="17564"/>
                  <a:pt x="201776" y="1002"/>
                  <a:pt x="188018" y="1002"/>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4" name="Google Shape;2154;p191"/>
          <p:cNvSpPr/>
          <p:nvPr/>
        </p:nvSpPr>
        <p:spPr>
          <a:xfrm>
            <a:off x="4776479" y="1925341"/>
            <a:ext cx="42074" cy="61942"/>
          </a:xfrm>
          <a:custGeom>
            <a:rect b="b" l="l" r="r" t="t"/>
            <a:pathLst>
              <a:path extrusionOk="0" h="70791" w="48084">
                <a:moveTo>
                  <a:pt x="1002" y="6745"/>
                </a:moveTo>
                <a:lnTo>
                  <a:pt x="1002" y="64714"/>
                </a:lnTo>
                <a:cubicBezTo>
                  <a:pt x="1002" y="67920"/>
                  <a:pt x="3539" y="70458"/>
                  <a:pt x="6745" y="70458"/>
                </a:cubicBezTo>
                <a:lnTo>
                  <a:pt x="42008" y="70458"/>
                </a:lnTo>
                <a:cubicBezTo>
                  <a:pt x="45213" y="70458"/>
                  <a:pt x="47751" y="67920"/>
                  <a:pt x="47751" y="64714"/>
                </a:cubicBezTo>
                <a:lnTo>
                  <a:pt x="47751" y="6745"/>
                </a:lnTo>
                <a:cubicBezTo>
                  <a:pt x="47751" y="3540"/>
                  <a:pt x="45213" y="1002"/>
                  <a:pt x="42008" y="1002"/>
                </a:cubicBezTo>
                <a:lnTo>
                  <a:pt x="6745" y="1002"/>
                </a:lnTo>
                <a:cubicBezTo>
                  <a:pt x="3539" y="1002"/>
                  <a:pt x="1002" y="3540"/>
                  <a:pt x="1002" y="6745"/>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5" name="Google Shape;2155;p191"/>
          <p:cNvSpPr/>
          <p:nvPr/>
        </p:nvSpPr>
        <p:spPr>
          <a:xfrm>
            <a:off x="4791541" y="1878517"/>
            <a:ext cx="26880" cy="36230"/>
          </a:xfrm>
          <a:custGeom>
            <a:rect b="b" l="l" r="r" t="t"/>
            <a:pathLst>
              <a:path extrusionOk="0" h="41406" w="30720">
                <a:moveTo>
                  <a:pt x="25311" y="41206"/>
                </a:moveTo>
                <a:cubicBezTo>
                  <a:pt x="28116" y="41206"/>
                  <a:pt x="30521" y="38936"/>
                  <a:pt x="30521" y="35997"/>
                </a:cubicBezTo>
                <a:lnTo>
                  <a:pt x="30521" y="6211"/>
                </a:lnTo>
                <a:cubicBezTo>
                  <a:pt x="30521" y="3406"/>
                  <a:pt x="28250" y="1002"/>
                  <a:pt x="25311" y="1002"/>
                </a:cubicBezTo>
                <a:lnTo>
                  <a:pt x="6211" y="1002"/>
                </a:lnTo>
                <a:cubicBezTo>
                  <a:pt x="3406" y="1002"/>
                  <a:pt x="1002" y="3272"/>
                  <a:pt x="1002" y="6211"/>
                </a:cubicBezTo>
                <a:lnTo>
                  <a:pt x="1002" y="35997"/>
                </a:lnTo>
                <a:cubicBezTo>
                  <a:pt x="1002" y="38802"/>
                  <a:pt x="3272" y="41206"/>
                  <a:pt x="6211" y="41206"/>
                </a:cubicBezTo>
                <a:lnTo>
                  <a:pt x="25311" y="41206"/>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6" name="Google Shape;2156;p191"/>
          <p:cNvSpPr/>
          <p:nvPr/>
        </p:nvSpPr>
        <p:spPr>
          <a:xfrm>
            <a:off x="5723665" y="715749"/>
            <a:ext cx="361138" cy="272314"/>
          </a:xfrm>
          <a:custGeom>
            <a:rect b="b" l="l" r="r" t="t"/>
            <a:pathLst>
              <a:path extrusionOk="0" h="311216" w="412729">
                <a:moveTo>
                  <a:pt x="54196" y="304204"/>
                </a:moveTo>
                <a:cubicBezTo>
                  <a:pt x="62610" y="312619"/>
                  <a:pt x="76368" y="312619"/>
                  <a:pt x="84783" y="304204"/>
                </a:cubicBezTo>
                <a:lnTo>
                  <a:pt x="300898" y="88089"/>
                </a:lnTo>
                <a:cubicBezTo>
                  <a:pt x="306241" y="82746"/>
                  <a:pt x="313587" y="79674"/>
                  <a:pt x="321067" y="79674"/>
                </a:cubicBezTo>
                <a:lnTo>
                  <a:pt x="354994" y="79674"/>
                </a:lnTo>
                <a:cubicBezTo>
                  <a:pt x="360738" y="79674"/>
                  <a:pt x="366214" y="77404"/>
                  <a:pt x="370221" y="73396"/>
                </a:cubicBezTo>
                <a:lnTo>
                  <a:pt x="405750" y="37867"/>
                </a:lnTo>
                <a:cubicBezTo>
                  <a:pt x="419374" y="24243"/>
                  <a:pt x="409757" y="1002"/>
                  <a:pt x="390523" y="1002"/>
                </a:cubicBezTo>
                <a:lnTo>
                  <a:pt x="244933" y="1002"/>
                </a:lnTo>
                <a:cubicBezTo>
                  <a:pt x="237320" y="1002"/>
                  <a:pt x="230106" y="4074"/>
                  <a:pt x="224764" y="9417"/>
                </a:cubicBezTo>
                <a:lnTo>
                  <a:pt x="7313" y="226868"/>
                </a:lnTo>
                <a:cubicBezTo>
                  <a:pt x="-1102" y="235283"/>
                  <a:pt x="-1102" y="249040"/>
                  <a:pt x="7313" y="257455"/>
                </a:cubicBezTo>
                <a:lnTo>
                  <a:pt x="54196" y="304204"/>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7" name="Google Shape;2157;p191"/>
          <p:cNvSpPr/>
          <p:nvPr/>
        </p:nvSpPr>
        <p:spPr>
          <a:xfrm>
            <a:off x="7748787" y="1590897"/>
            <a:ext cx="38567" cy="163622"/>
          </a:xfrm>
          <a:custGeom>
            <a:rect b="b" l="l" r="r" t="t"/>
            <a:pathLst>
              <a:path extrusionOk="0" h="186997" w="44077">
                <a:moveTo>
                  <a:pt x="15694" y="3566"/>
                </a:moveTo>
                <a:cubicBezTo>
                  <a:pt x="10218" y="-1910"/>
                  <a:pt x="1002" y="1964"/>
                  <a:pt x="1002" y="9711"/>
                </a:cubicBezTo>
                <a:lnTo>
                  <a:pt x="1002" y="177741"/>
                </a:lnTo>
                <a:cubicBezTo>
                  <a:pt x="1002" y="185488"/>
                  <a:pt x="10352" y="189362"/>
                  <a:pt x="15828" y="183885"/>
                </a:cubicBezTo>
                <a:lnTo>
                  <a:pt x="35062" y="164651"/>
                </a:lnTo>
                <a:cubicBezTo>
                  <a:pt x="40271" y="159442"/>
                  <a:pt x="43076" y="152496"/>
                  <a:pt x="43076" y="145150"/>
                </a:cubicBezTo>
                <a:lnTo>
                  <a:pt x="43076" y="42302"/>
                </a:lnTo>
                <a:cubicBezTo>
                  <a:pt x="43076" y="34955"/>
                  <a:pt x="40137" y="28010"/>
                  <a:pt x="35062" y="22801"/>
                </a:cubicBezTo>
                <a:lnTo>
                  <a:pt x="15694" y="3566"/>
                </a:ln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8" name="Google Shape;2158;p191"/>
          <p:cNvSpPr/>
          <p:nvPr/>
        </p:nvSpPr>
        <p:spPr>
          <a:xfrm>
            <a:off x="4391375" y="660717"/>
            <a:ext cx="4333660" cy="1425854"/>
          </a:xfrm>
          <a:custGeom>
            <a:rect b="b" l="l" r="r" t="t"/>
            <a:pathLst>
              <a:path extrusionOk="0" h="1629547" w="4952754">
                <a:moveTo>
                  <a:pt x="4948948" y="653789"/>
                </a:moveTo>
                <a:lnTo>
                  <a:pt x="4629985" y="334692"/>
                </a:lnTo>
                <a:cubicBezTo>
                  <a:pt x="4618364" y="323071"/>
                  <a:pt x="4602737" y="316660"/>
                  <a:pt x="4586307" y="316660"/>
                </a:cubicBezTo>
                <a:lnTo>
                  <a:pt x="3548740" y="316660"/>
                </a:lnTo>
                <a:cubicBezTo>
                  <a:pt x="3530708" y="316660"/>
                  <a:pt x="3513478" y="309447"/>
                  <a:pt x="3500789" y="296758"/>
                </a:cubicBezTo>
                <a:lnTo>
                  <a:pt x="3456310" y="252279"/>
                </a:lnTo>
                <a:cubicBezTo>
                  <a:pt x="3446158" y="242128"/>
                  <a:pt x="3432401" y="236385"/>
                  <a:pt x="3418109" y="236385"/>
                </a:cubicBezTo>
                <a:lnTo>
                  <a:pt x="3054533" y="236385"/>
                </a:lnTo>
                <a:cubicBezTo>
                  <a:pt x="3039306" y="236385"/>
                  <a:pt x="3031559" y="217952"/>
                  <a:pt x="3042378" y="207133"/>
                </a:cubicBezTo>
                <a:lnTo>
                  <a:pt x="3042378" y="207133"/>
                </a:lnTo>
                <a:cubicBezTo>
                  <a:pt x="3049057" y="200454"/>
                  <a:pt x="3049057" y="189635"/>
                  <a:pt x="3042378" y="182823"/>
                </a:cubicBezTo>
                <a:lnTo>
                  <a:pt x="2871276" y="11721"/>
                </a:lnTo>
                <a:cubicBezTo>
                  <a:pt x="2856984" y="-2571"/>
                  <a:pt x="2833876" y="-2571"/>
                  <a:pt x="2819585" y="11721"/>
                </a:cubicBezTo>
                <a:lnTo>
                  <a:pt x="2633656" y="197649"/>
                </a:lnTo>
                <a:cubicBezTo>
                  <a:pt x="2619230" y="212075"/>
                  <a:pt x="2599462" y="220223"/>
                  <a:pt x="2579026" y="220223"/>
                </a:cubicBezTo>
                <a:lnTo>
                  <a:pt x="2277559" y="220223"/>
                </a:lnTo>
                <a:cubicBezTo>
                  <a:pt x="2266206" y="220223"/>
                  <a:pt x="2255254" y="224764"/>
                  <a:pt x="2247106" y="232778"/>
                </a:cubicBezTo>
                <a:lnTo>
                  <a:pt x="2122886" y="356998"/>
                </a:lnTo>
                <a:cubicBezTo>
                  <a:pt x="2112467" y="367416"/>
                  <a:pt x="2095638" y="367416"/>
                  <a:pt x="2085219" y="356998"/>
                </a:cubicBezTo>
                <a:lnTo>
                  <a:pt x="2014427" y="286206"/>
                </a:lnTo>
                <a:cubicBezTo>
                  <a:pt x="2007215" y="278993"/>
                  <a:pt x="1995327" y="278993"/>
                  <a:pt x="1988115" y="286206"/>
                </a:cubicBezTo>
                <a:lnTo>
                  <a:pt x="1910911" y="363409"/>
                </a:lnTo>
                <a:cubicBezTo>
                  <a:pt x="1903699" y="370622"/>
                  <a:pt x="1903699" y="382509"/>
                  <a:pt x="1910911" y="389722"/>
                </a:cubicBezTo>
                <a:lnTo>
                  <a:pt x="1963003" y="441814"/>
                </a:lnTo>
                <a:cubicBezTo>
                  <a:pt x="1969815" y="448626"/>
                  <a:pt x="1969815" y="459579"/>
                  <a:pt x="1963003" y="466391"/>
                </a:cubicBezTo>
                <a:lnTo>
                  <a:pt x="1926806" y="502588"/>
                </a:lnTo>
                <a:cubicBezTo>
                  <a:pt x="1919994" y="509400"/>
                  <a:pt x="1909041" y="509400"/>
                  <a:pt x="1902229" y="502588"/>
                </a:cubicBezTo>
                <a:lnTo>
                  <a:pt x="1811803" y="412162"/>
                </a:lnTo>
                <a:cubicBezTo>
                  <a:pt x="1803254" y="403613"/>
                  <a:pt x="1789363" y="403613"/>
                  <a:pt x="1780815" y="412162"/>
                </a:cubicBezTo>
                <a:lnTo>
                  <a:pt x="1687316" y="505660"/>
                </a:lnTo>
                <a:cubicBezTo>
                  <a:pt x="1679302" y="513675"/>
                  <a:pt x="1668349" y="518216"/>
                  <a:pt x="1656862" y="518216"/>
                </a:cubicBezTo>
                <a:lnTo>
                  <a:pt x="1374630" y="518216"/>
                </a:lnTo>
                <a:cubicBezTo>
                  <a:pt x="1363276" y="518216"/>
                  <a:pt x="1352324" y="522757"/>
                  <a:pt x="1344176" y="530772"/>
                </a:cubicBezTo>
                <a:lnTo>
                  <a:pt x="1205932" y="669016"/>
                </a:lnTo>
                <a:cubicBezTo>
                  <a:pt x="1198852" y="676095"/>
                  <a:pt x="1187499" y="676095"/>
                  <a:pt x="1180420" y="669016"/>
                </a:cubicBezTo>
                <a:lnTo>
                  <a:pt x="1083716" y="572312"/>
                </a:lnTo>
                <a:cubicBezTo>
                  <a:pt x="1076637" y="565232"/>
                  <a:pt x="1076637" y="553879"/>
                  <a:pt x="1083716" y="546800"/>
                </a:cubicBezTo>
                <a:lnTo>
                  <a:pt x="1101614" y="528902"/>
                </a:lnTo>
                <a:cubicBezTo>
                  <a:pt x="1108693" y="521822"/>
                  <a:pt x="1120046" y="521822"/>
                  <a:pt x="1127126" y="528902"/>
                </a:cubicBezTo>
                <a:lnTo>
                  <a:pt x="1186431" y="588474"/>
                </a:lnTo>
                <a:cubicBezTo>
                  <a:pt x="1193510" y="595553"/>
                  <a:pt x="1204863" y="595553"/>
                  <a:pt x="1211943" y="588474"/>
                </a:cubicBezTo>
                <a:lnTo>
                  <a:pt x="1239858" y="560424"/>
                </a:lnTo>
                <a:cubicBezTo>
                  <a:pt x="1246937" y="553345"/>
                  <a:pt x="1246937" y="541991"/>
                  <a:pt x="1239858" y="534912"/>
                </a:cubicBezTo>
                <a:lnTo>
                  <a:pt x="1135006" y="430060"/>
                </a:lnTo>
                <a:cubicBezTo>
                  <a:pt x="1124721" y="419775"/>
                  <a:pt x="1110830" y="414032"/>
                  <a:pt x="1096405" y="414032"/>
                </a:cubicBezTo>
                <a:lnTo>
                  <a:pt x="736969" y="414032"/>
                </a:lnTo>
                <a:cubicBezTo>
                  <a:pt x="722544" y="414032"/>
                  <a:pt x="708653" y="419775"/>
                  <a:pt x="698368" y="430060"/>
                </a:cubicBezTo>
                <a:lnTo>
                  <a:pt x="368318" y="760110"/>
                </a:lnTo>
                <a:cubicBezTo>
                  <a:pt x="364979" y="763450"/>
                  <a:pt x="362975" y="768124"/>
                  <a:pt x="362975" y="772799"/>
                </a:cubicBezTo>
                <a:lnTo>
                  <a:pt x="362975" y="859486"/>
                </a:lnTo>
                <a:cubicBezTo>
                  <a:pt x="362975" y="869504"/>
                  <a:pt x="370989" y="877518"/>
                  <a:pt x="381007" y="877518"/>
                </a:cubicBezTo>
                <a:lnTo>
                  <a:pt x="450329" y="877518"/>
                </a:lnTo>
                <a:cubicBezTo>
                  <a:pt x="455138" y="877518"/>
                  <a:pt x="459679" y="875648"/>
                  <a:pt x="463018" y="872175"/>
                </a:cubicBezTo>
                <a:lnTo>
                  <a:pt x="488397" y="846797"/>
                </a:lnTo>
                <a:cubicBezTo>
                  <a:pt x="495476" y="839718"/>
                  <a:pt x="506829" y="839718"/>
                  <a:pt x="513908" y="846797"/>
                </a:cubicBezTo>
                <a:lnTo>
                  <a:pt x="602598" y="935487"/>
                </a:lnTo>
                <a:cubicBezTo>
                  <a:pt x="609678" y="942566"/>
                  <a:pt x="621031" y="942566"/>
                  <a:pt x="628110" y="935487"/>
                </a:cubicBezTo>
                <a:lnTo>
                  <a:pt x="663506" y="900091"/>
                </a:lnTo>
                <a:cubicBezTo>
                  <a:pt x="666845" y="896752"/>
                  <a:pt x="668849" y="892077"/>
                  <a:pt x="668849" y="887402"/>
                </a:cubicBezTo>
                <a:lnTo>
                  <a:pt x="668849" y="743414"/>
                </a:lnTo>
                <a:cubicBezTo>
                  <a:pt x="668849" y="738606"/>
                  <a:pt x="670719" y="734064"/>
                  <a:pt x="674192" y="730725"/>
                </a:cubicBezTo>
                <a:lnTo>
                  <a:pt x="811768" y="593148"/>
                </a:lnTo>
                <a:cubicBezTo>
                  <a:pt x="818848" y="586069"/>
                  <a:pt x="830201" y="586069"/>
                  <a:pt x="837280" y="593148"/>
                </a:cubicBezTo>
                <a:lnTo>
                  <a:pt x="857850" y="613852"/>
                </a:lnTo>
                <a:cubicBezTo>
                  <a:pt x="864929" y="620931"/>
                  <a:pt x="864929" y="632284"/>
                  <a:pt x="857850" y="639363"/>
                </a:cubicBezTo>
                <a:lnTo>
                  <a:pt x="778376" y="718837"/>
                </a:lnTo>
                <a:cubicBezTo>
                  <a:pt x="775037" y="722177"/>
                  <a:pt x="773033" y="726851"/>
                  <a:pt x="773033" y="731526"/>
                </a:cubicBezTo>
                <a:lnTo>
                  <a:pt x="773033" y="778142"/>
                </a:lnTo>
                <a:cubicBezTo>
                  <a:pt x="773033" y="788160"/>
                  <a:pt x="781047" y="796174"/>
                  <a:pt x="791065" y="796174"/>
                </a:cubicBezTo>
                <a:lnTo>
                  <a:pt x="940797" y="796174"/>
                </a:lnTo>
                <a:cubicBezTo>
                  <a:pt x="947074" y="796174"/>
                  <a:pt x="952016" y="801250"/>
                  <a:pt x="952016" y="807394"/>
                </a:cubicBezTo>
                <a:lnTo>
                  <a:pt x="952016" y="820884"/>
                </a:lnTo>
                <a:cubicBezTo>
                  <a:pt x="952016" y="827162"/>
                  <a:pt x="946941" y="832104"/>
                  <a:pt x="940797" y="832104"/>
                </a:cubicBezTo>
                <a:lnTo>
                  <a:pt x="872676" y="832104"/>
                </a:lnTo>
                <a:cubicBezTo>
                  <a:pt x="867867" y="832104"/>
                  <a:pt x="863326" y="833974"/>
                  <a:pt x="859987" y="837447"/>
                </a:cubicBezTo>
                <a:lnTo>
                  <a:pt x="775705" y="921729"/>
                </a:lnTo>
                <a:cubicBezTo>
                  <a:pt x="772365" y="925069"/>
                  <a:pt x="770362" y="929743"/>
                  <a:pt x="770362" y="934418"/>
                </a:cubicBezTo>
                <a:lnTo>
                  <a:pt x="770362" y="1006412"/>
                </a:lnTo>
                <a:cubicBezTo>
                  <a:pt x="770362" y="1016430"/>
                  <a:pt x="762348" y="1024444"/>
                  <a:pt x="752330" y="1024444"/>
                </a:cubicBezTo>
                <a:lnTo>
                  <a:pt x="523926" y="1024444"/>
                </a:lnTo>
                <a:cubicBezTo>
                  <a:pt x="513908" y="1024444"/>
                  <a:pt x="505894" y="1016430"/>
                  <a:pt x="505894" y="1006412"/>
                </a:cubicBezTo>
                <a:lnTo>
                  <a:pt x="505894" y="915184"/>
                </a:lnTo>
                <a:cubicBezTo>
                  <a:pt x="505894" y="905701"/>
                  <a:pt x="494407" y="901026"/>
                  <a:pt x="487729" y="907704"/>
                </a:cubicBezTo>
                <a:lnTo>
                  <a:pt x="452333" y="943100"/>
                </a:lnTo>
                <a:cubicBezTo>
                  <a:pt x="448994" y="946440"/>
                  <a:pt x="446990" y="951115"/>
                  <a:pt x="446990" y="955789"/>
                </a:cubicBezTo>
                <a:lnTo>
                  <a:pt x="446990" y="1010419"/>
                </a:lnTo>
                <a:cubicBezTo>
                  <a:pt x="446990" y="1020437"/>
                  <a:pt x="438976" y="1028451"/>
                  <a:pt x="428958" y="1028451"/>
                </a:cubicBezTo>
                <a:lnTo>
                  <a:pt x="401042" y="1028451"/>
                </a:lnTo>
                <a:cubicBezTo>
                  <a:pt x="396234" y="1028451"/>
                  <a:pt x="391692" y="1030321"/>
                  <a:pt x="388353" y="1033794"/>
                </a:cubicBezTo>
                <a:lnTo>
                  <a:pt x="226333" y="1195814"/>
                </a:lnTo>
                <a:cubicBezTo>
                  <a:pt x="223929" y="1198218"/>
                  <a:pt x="220724" y="1199554"/>
                  <a:pt x="217384" y="1199554"/>
                </a:cubicBezTo>
                <a:lnTo>
                  <a:pt x="134438" y="1199554"/>
                </a:lnTo>
                <a:cubicBezTo>
                  <a:pt x="123084" y="1199554"/>
                  <a:pt x="117474" y="1213178"/>
                  <a:pt x="125488" y="1221192"/>
                </a:cubicBezTo>
                <a:lnTo>
                  <a:pt x="185595" y="1281298"/>
                </a:lnTo>
                <a:cubicBezTo>
                  <a:pt x="187999" y="1283702"/>
                  <a:pt x="189335" y="1286908"/>
                  <a:pt x="189335" y="1290247"/>
                </a:cubicBezTo>
                <a:lnTo>
                  <a:pt x="189335" y="1353826"/>
                </a:lnTo>
                <a:cubicBezTo>
                  <a:pt x="189335" y="1360772"/>
                  <a:pt x="183591" y="1366516"/>
                  <a:pt x="176646" y="1366516"/>
                </a:cubicBezTo>
                <a:lnTo>
                  <a:pt x="13691" y="1366516"/>
                </a:lnTo>
                <a:cubicBezTo>
                  <a:pt x="6745" y="1366516"/>
                  <a:pt x="1002" y="1372259"/>
                  <a:pt x="1002" y="1379205"/>
                </a:cubicBezTo>
                <a:lnTo>
                  <a:pt x="1002" y="1547502"/>
                </a:lnTo>
                <a:cubicBezTo>
                  <a:pt x="1002" y="1554448"/>
                  <a:pt x="6745" y="1560191"/>
                  <a:pt x="13691" y="1560191"/>
                </a:cubicBezTo>
                <a:lnTo>
                  <a:pt x="54563" y="1560191"/>
                </a:lnTo>
                <a:cubicBezTo>
                  <a:pt x="57902" y="1560191"/>
                  <a:pt x="61108" y="1561527"/>
                  <a:pt x="63512" y="1563931"/>
                </a:cubicBezTo>
                <a:lnTo>
                  <a:pt x="91562" y="1591981"/>
                </a:lnTo>
                <a:cubicBezTo>
                  <a:pt x="96504" y="1596923"/>
                  <a:pt x="104518" y="1596923"/>
                  <a:pt x="109460" y="1591981"/>
                </a:cubicBezTo>
                <a:lnTo>
                  <a:pt x="338799" y="1362642"/>
                </a:lnTo>
                <a:cubicBezTo>
                  <a:pt x="344008" y="1357433"/>
                  <a:pt x="352423" y="1357433"/>
                  <a:pt x="357632" y="1362642"/>
                </a:cubicBezTo>
                <a:lnTo>
                  <a:pt x="377534" y="1382544"/>
                </a:lnTo>
                <a:cubicBezTo>
                  <a:pt x="382743" y="1387753"/>
                  <a:pt x="391158" y="1387753"/>
                  <a:pt x="396367" y="1382544"/>
                </a:cubicBezTo>
                <a:lnTo>
                  <a:pt x="441647" y="1337264"/>
                </a:lnTo>
                <a:cubicBezTo>
                  <a:pt x="446857" y="1332055"/>
                  <a:pt x="455272" y="1332055"/>
                  <a:pt x="460481" y="1337264"/>
                </a:cubicBezTo>
                <a:lnTo>
                  <a:pt x="628377" y="1505161"/>
                </a:lnTo>
                <a:cubicBezTo>
                  <a:pt x="630782" y="1507565"/>
                  <a:pt x="630782" y="1511438"/>
                  <a:pt x="628377" y="1513843"/>
                </a:cubicBezTo>
                <a:lnTo>
                  <a:pt x="628377" y="1513843"/>
                </a:lnTo>
                <a:cubicBezTo>
                  <a:pt x="621699" y="1520521"/>
                  <a:pt x="612750" y="1524261"/>
                  <a:pt x="603400" y="1524261"/>
                </a:cubicBezTo>
                <a:lnTo>
                  <a:pt x="568939" y="1524261"/>
                </a:lnTo>
                <a:cubicBezTo>
                  <a:pt x="563863" y="1524261"/>
                  <a:pt x="561459" y="1530272"/>
                  <a:pt x="564932" y="1533878"/>
                </a:cubicBezTo>
                <a:lnTo>
                  <a:pt x="613418" y="1582364"/>
                </a:lnTo>
                <a:cubicBezTo>
                  <a:pt x="617158" y="1586104"/>
                  <a:pt x="623435" y="1583432"/>
                  <a:pt x="623435" y="1578223"/>
                </a:cubicBezTo>
                <a:lnTo>
                  <a:pt x="623435" y="1536149"/>
                </a:lnTo>
                <a:cubicBezTo>
                  <a:pt x="623435" y="1532676"/>
                  <a:pt x="627576" y="1530939"/>
                  <a:pt x="629980" y="1533344"/>
                </a:cubicBezTo>
                <a:cubicBezTo>
                  <a:pt x="631450" y="1534813"/>
                  <a:pt x="633987" y="1534813"/>
                  <a:pt x="635457" y="1533344"/>
                </a:cubicBezTo>
                <a:lnTo>
                  <a:pt x="695162" y="1473638"/>
                </a:lnTo>
                <a:cubicBezTo>
                  <a:pt x="699837" y="1468963"/>
                  <a:pt x="699837" y="1461483"/>
                  <a:pt x="695162" y="1456942"/>
                </a:cubicBezTo>
                <a:lnTo>
                  <a:pt x="688484" y="1450264"/>
                </a:lnTo>
                <a:cubicBezTo>
                  <a:pt x="684477" y="1446256"/>
                  <a:pt x="678867" y="1443852"/>
                  <a:pt x="673123" y="1443852"/>
                </a:cubicBezTo>
                <a:lnTo>
                  <a:pt x="657496" y="1443852"/>
                </a:lnTo>
                <a:cubicBezTo>
                  <a:pt x="652687" y="1443852"/>
                  <a:pt x="648146" y="1441982"/>
                  <a:pt x="644807" y="1438643"/>
                </a:cubicBezTo>
                <a:lnTo>
                  <a:pt x="544629" y="1338466"/>
                </a:lnTo>
                <a:cubicBezTo>
                  <a:pt x="539420" y="1333257"/>
                  <a:pt x="539420" y="1324842"/>
                  <a:pt x="544629" y="1319633"/>
                </a:cubicBezTo>
                <a:lnTo>
                  <a:pt x="565199" y="1299063"/>
                </a:lnTo>
                <a:cubicBezTo>
                  <a:pt x="570408" y="1293854"/>
                  <a:pt x="578823" y="1293854"/>
                  <a:pt x="584032" y="1299063"/>
                </a:cubicBezTo>
                <a:lnTo>
                  <a:pt x="729489" y="1444520"/>
                </a:lnTo>
                <a:cubicBezTo>
                  <a:pt x="730825" y="1445856"/>
                  <a:pt x="731627" y="1447726"/>
                  <a:pt x="731627" y="1449596"/>
                </a:cubicBezTo>
                <a:lnTo>
                  <a:pt x="731627" y="1493139"/>
                </a:lnTo>
                <a:cubicBezTo>
                  <a:pt x="731627" y="1495009"/>
                  <a:pt x="732428" y="1496879"/>
                  <a:pt x="733764" y="1498215"/>
                </a:cubicBezTo>
                <a:lnTo>
                  <a:pt x="793469" y="1557921"/>
                </a:lnTo>
                <a:cubicBezTo>
                  <a:pt x="796274" y="1560726"/>
                  <a:pt x="800816" y="1560726"/>
                  <a:pt x="803487" y="1557921"/>
                </a:cubicBezTo>
                <a:lnTo>
                  <a:pt x="846229" y="1515178"/>
                </a:lnTo>
                <a:cubicBezTo>
                  <a:pt x="849034" y="1512373"/>
                  <a:pt x="849034" y="1507832"/>
                  <a:pt x="846229" y="1505161"/>
                </a:cubicBezTo>
                <a:lnTo>
                  <a:pt x="817378" y="1476310"/>
                </a:lnTo>
                <a:cubicBezTo>
                  <a:pt x="812837" y="1471768"/>
                  <a:pt x="816042" y="1464155"/>
                  <a:pt x="822454" y="1464155"/>
                </a:cubicBezTo>
                <a:lnTo>
                  <a:pt x="858651" y="1464155"/>
                </a:lnTo>
                <a:lnTo>
                  <a:pt x="929443" y="1393363"/>
                </a:lnTo>
                <a:lnTo>
                  <a:pt x="929443" y="1377602"/>
                </a:lnTo>
                <a:cubicBezTo>
                  <a:pt x="929443" y="1372393"/>
                  <a:pt x="931580" y="1367317"/>
                  <a:pt x="935320" y="1363577"/>
                </a:cubicBezTo>
                <a:lnTo>
                  <a:pt x="1025880" y="1273017"/>
                </a:lnTo>
                <a:cubicBezTo>
                  <a:pt x="1029487" y="1269411"/>
                  <a:pt x="1035230" y="1269411"/>
                  <a:pt x="1038836" y="1273017"/>
                </a:cubicBezTo>
                <a:lnTo>
                  <a:pt x="1080377" y="1314557"/>
                </a:lnTo>
                <a:cubicBezTo>
                  <a:pt x="1082113" y="1316293"/>
                  <a:pt x="1084384" y="1317228"/>
                  <a:pt x="1086788" y="1317228"/>
                </a:cubicBezTo>
                <a:lnTo>
                  <a:pt x="1165995" y="1317228"/>
                </a:lnTo>
                <a:cubicBezTo>
                  <a:pt x="1168399" y="1317228"/>
                  <a:pt x="1170803" y="1318163"/>
                  <a:pt x="1172406" y="1319900"/>
                </a:cubicBezTo>
                <a:lnTo>
                  <a:pt x="1252948" y="1400442"/>
                </a:lnTo>
                <a:cubicBezTo>
                  <a:pt x="1258692" y="1406186"/>
                  <a:pt x="1254685" y="1416070"/>
                  <a:pt x="1246537" y="1416070"/>
                </a:cubicBezTo>
                <a:lnTo>
                  <a:pt x="1246671" y="1416070"/>
                </a:lnTo>
                <a:lnTo>
                  <a:pt x="1364212" y="1416070"/>
                </a:lnTo>
                <a:cubicBezTo>
                  <a:pt x="1375298" y="1416070"/>
                  <a:pt x="1385983" y="1420478"/>
                  <a:pt x="1393864" y="1428358"/>
                </a:cubicBezTo>
                <a:lnTo>
                  <a:pt x="1464656" y="1499150"/>
                </a:lnTo>
                <a:cubicBezTo>
                  <a:pt x="1464923" y="1499417"/>
                  <a:pt x="1465057" y="1499818"/>
                  <a:pt x="1465057" y="1500219"/>
                </a:cubicBezTo>
                <a:lnTo>
                  <a:pt x="1465057" y="1424351"/>
                </a:lnTo>
                <a:cubicBezTo>
                  <a:pt x="1465057" y="1420745"/>
                  <a:pt x="1463587" y="1417405"/>
                  <a:pt x="1461183" y="1414868"/>
                </a:cubicBezTo>
                <a:lnTo>
                  <a:pt x="1407755" y="1361440"/>
                </a:lnTo>
                <a:cubicBezTo>
                  <a:pt x="1402546" y="1356231"/>
                  <a:pt x="1402546" y="1347682"/>
                  <a:pt x="1407755" y="1342473"/>
                </a:cubicBezTo>
                <a:lnTo>
                  <a:pt x="1515011" y="1235217"/>
                </a:lnTo>
                <a:cubicBezTo>
                  <a:pt x="1520221" y="1230008"/>
                  <a:pt x="1528769" y="1230008"/>
                  <a:pt x="1533979" y="1235217"/>
                </a:cubicBezTo>
                <a:lnTo>
                  <a:pt x="1572446" y="1273685"/>
                </a:lnTo>
                <a:cubicBezTo>
                  <a:pt x="1577655" y="1278894"/>
                  <a:pt x="1577655" y="1287442"/>
                  <a:pt x="1572446" y="1292652"/>
                </a:cubicBezTo>
                <a:lnTo>
                  <a:pt x="1542661" y="1322438"/>
                </a:lnTo>
                <a:cubicBezTo>
                  <a:pt x="1537451" y="1327647"/>
                  <a:pt x="1537451" y="1336195"/>
                  <a:pt x="1542661" y="1341404"/>
                </a:cubicBezTo>
                <a:lnTo>
                  <a:pt x="1582731" y="1381475"/>
                </a:lnTo>
                <a:cubicBezTo>
                  <a:pt x="1585269" y="1384013"/>
                  <a:pt x="1586605" y="1387352"/>
                  <a:pt x="1586605" y="1390959"/>
                </a:cubicBezTo>
                <a:lnTo>
                  <a:pt x="1586605" y="1541625"/>
                </a:lnTo>
                <a:cubicBezTo>
                  <a:pt x="1586605" y="1548971"/>
                  <a:pt x="1580594" y="1554982"/>
                  <a:pt x="1573248" y="1554982"/>
                </a:cubicBezTo>
                <a:lnTo>
                  <a:pt x="1519954" y="1554982"/>
                </a:lnTo>
                <a:cubicBezTo>
                  <a:pt x="1520354" y="1554982"/>
                  <a:pt x="1520755" y="1555116"/>
                  <a:pt x="1521022" y="1555383"/>
                </a:cubicBezTo>
                <a:lnTo>
                  <a:pt x="1547336" y="1581696"/>
                </a:lnTo>
                <a:cubicBezTo>
                  <a:pt x="1558555" y="1592916"/>
                  <a:pt x="1576721" y="1592916"/>
                  <a:pt x="1587941" y="1581696"/>
                </a:cubicBezTo>
                <a:lnTo>
                  <a:pt x="1658866" y="1510771"/>
                </a:lnTo>
                <a:cubicBezTo>
                  <a:pt x="1670086" y="1499551"/>
                  <a:pt x="1688384" y="1499551"/>
                  <a:pt x="1699471" y="1510904"/>
                </a:cubicBezTo>
                <a:lnTo>
                  <a:pt x="1773335" y="1585302"/>
                </a:lnTo>
                <a:cubicBezTo>
                  <a:pt x="1784554" y="1596522"/>
                  <a:pt x="1802720" y="1596656"/>
                  <a:pt x="1813940" y="1585436"/>
                </a:cubicBezTo>
                <a:lnTo>
                  <a:pt x="1862826" y="1536549"/>
                </a:lnTo>
                <a:cubicBezTo>
                  <a:pt x="1868035" y="1531340"/>
                  <a:pt x="1875249" y="1528268"/>
                  <a:pt x="1882728" y="1528135"/>
                </a:cubicBezTo>
                <a:lnTo>
                  <a:pt x="2032593" y="1525864"/>
                </a:lnTo>
                <a:cubicBezTo>
                  <a:pt x="2040340" y="1525730"/>
                  <a:pt x="2047820" y="1528802"/>
                  <a:pt x="2053296" y="1534279"/>
                </a:cubicBezTo>
                <a:lnTo>
                  <a:pt x="2148131" y="1629113"/>
                </a:lnTo>
                <a:cubicBezTo>
                  <a:pt x="2144391" y="1625373"/>
                  <a:pt x="2142254" y="1620297"/>
                  <a:pt x="2142254" y="1614955"/>
                </a:cubicBezTo>
                <a:lnTo>
                  <a:pt x="2142254" y="1452534"/>
                </a:lnTo>
                <a:cubicBezTo>
                  <a:pt x="2142254" y="1445455"/>
                  <a:pt x="2145059" y="1438777"/>
                  <a:pt x="2150001" y="1433835"/>
                </a:cubicBezTo>
                <a:lnTo>
                  <a:pt x="2408057" y="1175778"/>
                </a:lnTo>
                <a:cubicBezTo>
                  <a:pt x="2418341" y="1165494"/>
                  <a:pt x="2435171" y="1165494"/>
                  <a:pt x="2445456" y="1175778"/>
                </a:cubicBezTo>
                <a:lnTo>
                  <a:pt x="2638063" y="1368386"/>
                </a:lnTo>
                <a:cubicBezTo>
                  <a:pt x="2643005" y="1373328"/>
                  <a:pt x="2649684" y="1376132"/>
                  <a:pt x="2656763" y="1376132"/>
                </a:cubicBezTo>
                <a:lnTo>
                  <a:pt x="3024880" y="1376132"/>
                </a:lnTo>
                <a:cubicBezTo>
                  <a:pt x="3031960" y="1376132"/>
                  <a:pt x="3038638" y="1373328"/>
                  <a:pt x="3043580" y="1368386"/>
                </a:cubicBezTo>
                <a:lnTo>
                  <a:pt x="3175012" y="1236953"/>
                </a:lnTo>
                <a:cubicBezTo>
                  <a:pt x="3179955" y="1232011"/>
                  <a:pt x="3182760" y="1225333"/>
                  <a:pt x="3182760" y="1218253"/>
                </a:cubicBezTo>
                <a:lnTo>
                  <a:pt x="3182760" y="1169367"/>
                </a:lnTo>
                <a:cubicBezTo>
                  <a:pt x="3182760" y="1162288"/>
                  <a:pt x="3185565" y="1155609"/>
                  <a:pt x="3190506" y="1150667"/>
                </a:cubicBezTo>
                <a:lnTo>
                  <a:pt x="3281868" y="1059306"/>
                </a:lnTo>
                <a:cubicBezTo>
                  <a:pt x="3286810" y="1054364"/>
                  <a:pt x="3293489" y="1051559"/>
                  <a:pt x="3300568" y="1051559"/>
                </a:cubicBezTo>
                <a:lnTo>
                  <a:pt x="3410896" y="1051559"/>
                </a:lnTo>
                <a:cubicBezTo>
                  <a:pt x="3417976" y="1051559"/>
                  <a:pt x="3424654" y="1054364"/>
                  <a:pt x="3429596" y="1059306"/>
                </a:cubicBezTo>
                <a:lnTo>
                  <a:pt x="3604171" y="1233881"/>
                </a:lnTo>
                <a:cubicBezTo>
                  <a:pt x="3614456" y="1244166"/>
                  <a:pt x="3614456" y="1260996"/>
                  <a:pt x="3604171" y="1271280"/>
                </a:cubicBezTo>
                <a:lnTo>
                  <a:pt x="3522427" y="1353025"/>
                </a:lnTo>
                <a:cubicBezTo>
                  <a:pt x="3518419" y="1357032"/>
                  <a:pt x="3518419" y="1363310"/>
                  <a:pt x="3522427" y="1367317"/>
                </a:cubicBezTo>
                <a:lnTo>
                  <a:pt x="3538722" y="1383612"/>
                </a:lnTo>
                <a:lnTo>
                  <a:pt x="3554751" y="1367584"/>
                </a:lnTo>
                <a:cubicBezTo>
                  <a:pt x="3563299" y="1359036"/>
                  <a:pt x="3576923" y="1359036"/>
                  <a:pt x="3585472" y="1367584"/>
                </a:cubicBezTo>
                <a:cubicBezTo>
                  <a:pt x="3594020" y="1376132"/>
                  <a:pt x="3607644" y="1376132"/>
                  <a:pt x="3616193" y="1367584"/>
                </a:cubicBezTo>
                <a:lnTo>
                  <a:pt x="3823759" y="1160017"/>
                </a:lnTo>
                <a:cubicBezTo>
                  <a:pt x="3832709" y="1151068"/>
                  <a:pt x="3832709" y="1136509"/>
                  <a:pt x="3823759" y="1127560"/>
                </a:cubicBezTo>
                <a:lnTo>
                  <a:pt x="3690590" y="994391"/>
                </a:lnTo>
                <a:cubicBezTo>
                  <a:pt x="3681642" y="985442"/>
                  <a:pt x="3681642" y="970883"/>
                  <a:pt x="3690590" y="961934"/>
                </a:cubicBezTo>
                <a:lnTo>
                  <a:pt x="3827900" y="824624"/>
                </a:lnTo>
                <a:cubicBezTo>
                  <a:pt x="3832174" y="820350"/>
                  <a:pt x="3838052" y="817946"/>
                  <a:pt x="3844062" y="817946"/>
                </a:cubicBezTo>
                <a:lnTo>
                  <a:pt x="4118948" y="817946"/>
                </a:lnTo>
                <a:cubicBezTo>
                  <a:pt x="4124958" y="817946"/>
                  <a:pt x="4130835" y="815542"/>
                  <a:pt x="4135110" y="811267"/>
                </a:cubicBezTo>
                <a:lnTo>
                  <a:pt x="4239294" y="707083"/>
                </a:lnTo>
                <a:cubicBezTo>
                  <a:pt x="4243568" y="702809"/>
                  <a:pt x="4249446" y="700405"/>
                  <a:pt x="4255456" y="700405"/>
                </a:cubicBezTo>
                <a:lnTo>
                  <a:pt x="4356301" y="700405"/>
                </a:lnTo>
                <a:cubicBezTo>
                  <a:pt x="4376737" y="700405"/>
                  <a:pt x="4386888" y="725115"/>
                  <a:pt x="4372462" y="739541"/>
                </a:cubicBezTo>
                <a:lnTo>
                  <a:pt x="4163159" y="948844"/>
                </a:lnTo>
                <a:cubicBezTo>
                  <a:pt x="4158885" y="953118"/>
                  <a:pt x="4156481" y="958995"/>
                  <a:pt x="4156481" y="965006"/>
                </a:cubicBezTo>
                <a:lnTo>
                  <a:pt x="4156481" y="1052494"/>
                </a:lnTo>
                <a:cubicBezTo>
                  <a:pt x="4156481" y="1067988"/>
                  <a:pt x="4175181" y="1075735"/>
                  <a:pt x="4186133" y="1064782"/>
                </a:cubicBezTo>
                <a:lnTo>
                  <a:pt x="4594723" y="656193"/>
                </a:lnTo>
                <a:cubicBezTo>
                  <a:pt x="4598062" y="652854"/>
                  <a:pt x="4602603" y="650984"/>
                  <a:pt x="4607412" y="650984"/>
                </a:cubicBezTo>
                <a:lnTo>
                  <a:pt x="4768763" y="650984"/>
                </a:lnTo>
                <a:cubicBezTo>
                  <a:pt x="4773572" y="650984"/>
                  <a:pt x="4778113" y="649114"/>
                  <a:pt x="4781452" y="645775"/>
                </a:cubicBezTo>
                <a:lnTo>
                  <a:pt x="4828736" y="598491"/>
                </a:lnTo>
                <a:cubicBezTo>
                  <a:pt x="4832476" y="594751"/>
                  <a:pt x="4838620" y="594751"/>
                  <a:pt x="4842494" y="598491"/>
                </a:cubicBezTo>
                <a:lnTo>
                  <a:pt x="4923570" y="679568"/>
                </a:lnTo>
                <a:cubicBezTo>
                  <a:pt x="4927310" y="683308"/>
                  <a:pt x="4933454" y="683308"/>
                  <a:pt x="4937328" y="679568"/>
                </a:cubicBezTo>
                <a:lnTo>
                  <a:pt x="4948948" y="667947"/>
                </a:lnTo>
                <a:cubicBezTo>
                  <a:pt x="4952822" y="663673"/>
                  <a:pt x="4952822" y="657529"/>
                  <a:pt x="4948948" y="653789"/>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59" name="Google Shape;2159;p191"/>
          <p:cNvSpPr/>
          <p:nvPr/>
        </p:nvSpPr>
        <p:spPr>
          <a:xfrm>
            <a:off x="4216004" y="2035052"/>
            <a:ext cx="926804" cy="507230"/>
          </a:xfrm>
          <a:custGeom>
            <a:rect b="b" l="l" r="r" t="t"/>
            <a:pathLst>
              <a:path extrusionOk="0" h="579691" w="1059205">
                <a:moveTo>
                  <a:pt x="3406" y="488397"/>
                </a:moveTo>
                <a:lnTo>
                  <a:pt x="87020" y="572011"/>
                </a:lnTo>
                <a:cubicBezTo>
                  <a:pt x="91695" y="576686"/>
                  <a:pt x="98240" y="579357"/>
                  <a:pt x="104919" y="579357"/>
                </a:cubicBezTo>
                <a:lnTo>
                  <a:pt x="278960" y="579357"/>
                </a:lnTo>
                <a:cubicBezTo>
                  <a:pt x="292851" y="579357"/>
                  <a:pt x="304204" y="568004"/>
                  <a:pt x="304204" y="554113"/>
                </a:cubicBezTo>
                <a:lnTo>
                  <a:pt x="304204" y="349217"/>
                </a:lnTo>
                <a:cubicBezTo>
                  <a:pt x="304204" y="326778"/>
                  <a:pt x="331452" y="315424"/>
                  <a:pt x="347347" y="331319"/>
                </a:cubicBezTo>
                <a:lnTo>
                  <a:pt x="511504" y="495476"/>
                </a:lnTo>
                <a:cubicBezTo>
                  <a:pt x="521388" y="505360"/>
                  <a:pt x="537416" y="505360"/>
                  <a:pt x="547167" y="495476"/>
                </a:cubicBezTo>
                <a:lnTo>
                  <a:pt x="654824" y="387819"/>
                </a:lnTo>
                <a:cubicBezTo>
                  <a:pt x="659499" y="383144"/>
                  <a:pt x="666044" y="380473"/>
                  <a:pt x="672722" y="380473"/>
                </a:cubicBezTo>
                <a:lnTo>
                  <a:pt x="894848" y="380473"/>
                </a:lnTo>
                <a:cubicBezTo>
                  <a:pt x="901527" y="380473"/>
                  <a:pt x="907938" y="383144"/>
                  <a:pt x="912747" y="387819"/>
                </a:cubicBezTo>
                <a:lnTo>
                  <a:pt x="1015862" y="490934"/>
                </a:lnTo>
                <a:cubicBezTo>
                  <a:pt x="1031757" y="506829"/>
                  <a:pt x="1059005" y="495609"/>
                  <a:pt x="1059005" y="473036"/>
                </a:cubicBezTo>
                <a:lnTo>
                  <a:pt x="1059005" y="151401"/>
                </a:lnTo>
                <a:lnTo>
                  <a:pt x="1059005" y="150733"/>
                </a:lnTo>
                <a:lnTo>
                  <a:pt x="1020270" y="150733"/>
                </a:lnTo>
                <a:cubicBezTo>
                  <a:pt x="1016931" y="150733"/>
                  <a:pt x="1013592" y="149397"/>
                  <a:pt x="1011187" y="146993"/>
                </a:cubicBezTo>
                <a:lnTo>
                  <a:pt x="986611" y="122416"/>
                </a:lnTo>
                <a:cubicBezTo>
                  <a:pt x="981669" y="117474"/>
                  <a:pt x="973521" y="117474"/>
                  <a:pt x="968445" y="122416"/>
                </a:cubicBezTo>
                <a:lnTo>
                  <a:pt x="865730" y="225131"/>
                </a:lnTo>
                <a:cubicBezTo>
                  <a:pt x="860788" y="230073"/>
                  <a:pt x="852640" y="230073"/>
                  <a:pt x="847565" y="225131"/>
                </a:cubicBezTo>
                <a:lnTo>
                  <a:pt x="695028" y="72595"/>
                </a:lnTo>
                <a:cubicBezTo>
                  <a:pt x="692892" y="70458"/>
                  <a:pt x="691556" y="67386"/>
                  <a:pt x="691556" y="64314"/>
                </a:cubicBezTo>
                <a:lnTo>
                  <a:pt x="691556" y="12756"/>
                </a:lnTo>
                <a:cubicBezTo>
                  <a:pt x="691556" y="6211"/>
                  <a:pt x="686346" y="1002"/>
                  <a:pt x="679802" y="1002"/>
                </a:cubicBezTo>
                <a:lnTo>
                  <a:pt x="368184" y="1002"/>
                </a:lnTo>
                <a:cubicBezTo>
                  <a:pt x="364845" y="1002"/>
                  <a:pt x="361639" y="2337"/>
                  <a:pt x="359235" y="4742"/>
                </a:cubicBezTo>
                <a:lnTo>
                  <a:pt x="11954" y="352022"/>
                </a:lnTo>
                <a:cubicBezTo>
                  <a:pt x="5009" y="358968"/>
                  <a:pt x="1002" y="368451"/>
                  <a:pt x="1002" y="378335"/>
                </a:cubicBezTo>
                <a:lnTo>
                  <a:pt x="1002" y="489198"/>
                </a:lnTo>
                <a:cubicBezTo>
                  <a:pt x="1002" y="488130"/>
                  <a:pt x="2471" y="487462"/>
                  <a:pt x="3406" y="488397"/>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grpSp>
        <p:nvGrpSpPr>
          <p:cNvPr id="2160" name="Google Shape;2160;p191"/>
          <p:cNvGrpSpPr/>
          <p:nvPr/>
        </p:nvGrpSpPr>
        <p:grpSpPr>
          <a:xfrm>
            <a:off x="4214865" y="1872170"/>
            <a:ext cx="2086615" cy="1810354"/>
            <a:chOff x="5396621" y="3528840"/>
            <a:chExt cx="2386885" cy="2070869"/>
          </a:xfrm>
        </p:grpSpPr>
        <p:sp>
          <p:nvSpPr>
            <p:cNvPr id="2161" name="Google Shape;2161;p191"/>
            <p:cNvSpPr/>
            <p:nvPr/>
          </p:nvSpPr>
          <p:spPr>
            <a:xfrm>
              <a:off x="6456619" y="3528840"/>
              <a:ext cx="72127" cy="72127"/>
            </a:xfrm>
            <a:custGeom>
              <a:rect b="b" l="l" r="r" t="t"/>
              <a:pathLst>
                <a:path extrusionOk="0" h="72127" w="72127">
                  <a:moveTo>
                    <a:pt x="48152" y="65916"/>
                  </a:moveTo>
                  <a:lnTo>
                    <a:pt x="65916" y="48152"/>
                  </a:lnTo>
                  <a:cubicBezTo>
                    <a:pt x="69656" y="44412"/>
                    <a:pt x="71794" y="39336"/>
                    <a:pt x="71794" y="34127"/>
                  </a:cubicBezTo>
                  <a:lnTo>
                    <a:pt x="71794" y="1002"/>
                  </a:lnTo>
                  <a:lnTo>
                    <a:pt x="1002" y="71794"/>
                  </a:lnTo>
                  <a:lnTo>
                    <a:pt x="34127" y="71794"/>
                  </a:lnTo>
                  <a:cubicBezTo>
                    <a:pt x="39470" y="71794"/>
                    <a:pt x="44412" y="69656"/>
                    <a:pt x="48152" y="65916"/>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grpSp>
          <p:nvGrpSpPr>
            <p:cNvPr id="2162" name="Google Shape;2162;p191"/>
            <p:cNvGrpSpPr/>
            <p:nvPr/>
          </p:nvGrpSpPr>
          <p:grpSpPr>
            <a:xfrm>
              <a:off x="5396621" y="3550754"/>
              <a:ext cx="2386885" cy="2048955"/>
              <a:chOff x="5396621" y="3550754"/>
              <a:chExt cx="2386885" cy="2048955"/>
            </a:xfrm>
          </p:grpSpPr>
          <p:sp>
            <p:nvSpPr>
              <p:cNvPr id="2163" name="Google Shape;2163;p191"/>
              <p:cNvSpPr/>
              <p:nvPr/>
            </p:nvSpPr>
            <p:spPr>
              <a:xfrm>
                <a:off x="6926650" y="5012244"/>
                <a:ext cx="132233" cy="324573"/>
              </a:xfrm>
              <a:custGeom>
                <a:rect b="b" l="l" r="r" t="t"/>
                <a:pathLst>
                  <a:path extrusionOk="0" h="324573" w="132233">
                    <a:moveTo>
                      <a:pt x="111597" y="4493"/>
                    </a:moveTo>
                    <a:lnTo>
                      <a:pt x="10886" y="105204"/>
                    </a:lnTo>
                    <a:cubicBezTo>
                      <a:pt x="4608" y="111482"/>
                      <a:pt x="1002" y="120030"/>
                      <a:pt x="1002" y="128980"/>
                    </a:cubicBezTo>
                    <a:lnTo>
                      <a:pt x="1002" y="267892"/>
                    </a:lnTo>
                    <a:cubicBezTo>
                      <a:pt x="1002" y="278577"/>
                      <a:pt x="5276" y="288862"/>
                      <a:pt x="12889" y="296476"/>
                    </a:cubicBezTo>
                    <a:lnTo>
                      <a:pt x="37333" y="320919"/>
                    </a:lnTo>
                    <a:cubicBezTo>
                      <a:pt x="42008" y="325594"/>
                      <a:pt x="49487" y="325594"/>
                      <a:pt x="54162" y="320919"/>
                    </a:cubicBezTo>
                    <a:lnTo>
                      <a:pt x="122150" y="252932"/>
                    </a:lnTo>
                    <a:cubicBezTo>
                      <a:pt x="128427" y="246654"/>
                      <a:pt x="131900" y="238239"/>
                      <a:pt x="131900" y="229557"/>
                    </a:cubicBezTo>
                    <a:lnTo>
                      <a:pt x="131900" y="12908"/>
                    </a:lnTo>
                    <a:cubicBezTo>
                      <a:pt x="132034" y="2356"/>
                      <a:pt x="119077" y="-2987"/>
                      <a:pt x="111597" y="4493"/>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64" name="Google Shape;2164;p191"/>
              <p:cNvSpPr/>
              <p:nvPr/>
            </p:nvSpPr>
            <p:spPr>
              <a:xfrm>
                <a:off x="5396621" y="3550754"/>
                <a:ext cx="2386885" cy="2048955"/>
              </a:xfrm>
              <a:custGeom>
                <a:rect b="b" l="l" r="r" t="t"/>
                <a:pathLst>
                  <a:path extrusionOk="0" h="2048955" w="2386885">
                    <a:moveTo>
                      <a:pt x="2385483" y="249708"/>
                    </a:moveTo>
                    <a:lnTo>
                      <a:pt x="2254853" y="119077"/>
                    </a:lnTo>
                    <a:cubicBezTo>
                      <a:pt x="2249376" y="113601"/>
                      <a:pt x="2241896" y="110529"/>
                      <a:pt x="2234149" y="110662"/>
                    </a:cubicBezTo>
                    <a:lnTo>
                      <a:pt x="2083750" y="112933"/>
                    </a:lnTo>
                    <a:cubicBezTo>
                      <a:pt x="2076671" y="113067"/>
                      <a:pt x="2069859" y="115871"/>
                      <a:pt x="2064916" y="120947"/>
                    </a:cubicBezTo>
                    <a:lnTo>
                      <a:pt x="2014561" y="171303"/>
                    </a:lnTo>
                    <a:cubicBezTo>
                      <a:pt x="2003876" y="181988"/>
                      <a:pt x="1986512" y="181988"/>
                      <a:pt x="1975960" y="171303"/>
                    </a:cubicBezTo>
                    <a:lnTo>
                      <a:pt x="1900092" y="94901"/>
                    </a:lnTo>
                    <a:cubicBezTo>
                      <a:pt x="1889406" y="84216"/>
                      <a:pt x="1872176" y="84216"/>
                      <a:pt x="1861490" y="94901"/>
                    </a:cubicBezTo>
                    <a:lnTo>
                      <a:pt x="1788561" y="167830"/>
                    </a:lnTo>
                    <a:cubicBezTo>
                      <a:pt x="1777876" y="178516"/>
                      <a:pt x="1760646" y="178516"/>
                      <a:pt x="1749960" y="167830"/>
                    </a:cubicBezTo>
                    <a:lnTo>
                      <a:pt x="1722178" y="140048"/>
                    </a:lnTo>
                    <a:lnTo>
                      <a:pt x="1680103" y="140048"/>
                    </a:lnTo>
                    <a:cubicBezTo>
                      <a:pt x="1672757" y="140048"/>
                      <a:pt x="1666746" y="134037"/>
                      <a:pt x="1666746" y="126691"/>
                    </a:cubicBezTo>
                    <a:lnTo>
                      <a:pt x="1666746" y="84483"/>
                    </a:lnTo>
                    <a:lnTo>
                      <a:pt x="1595153" y="12889"/>
                    </a:lnTo>
                    <a:cubicBezTo>
                      <a:pt x="1587539" y="5276"/>
                      <a:pt x="1577255" y="1002"/>
                      <a:pt x="1566569" y="1002"/>
                    </a:cubicBezTo>
                    <a:lnTo>
                      <a:pt x="1448493" y="1002"/>
                    </a:lnTo>
                    <a:lnTo>
                      <a:pt x="1448360" y="1002"/>
                    </a:lnTo>
                    <a:lnTo>
                      <a:pt x="1217819" y="1002"/>
                    </a:lnTo>
                    <a:cubicBezTo>
                      <a:pt x="1215415" y="1002"/>
                      <a:pt x="1213011" y="1937"/>
                      <a:pt x="1211408" y="3673"/>
                    </a:cubicBezTo>
                    <a:lnTo>
                      <a:pt x="1156511" y="58570"/>
                    </a:lnTo>
                    <a:cubicBezTo>
                      <a:pt x="1154908" y="60173"/>
                      <a:pt x="1152771" y="61108"/>
                      <a:pt x="1150500" y="61108"/>
                    </a:cubicBezTo>
                    <a:lnTo>
                      <a:pt x="1116841" y="61108"/>
                    </a:lnTo>
                    <a:cubicBezTo>
                      <a:pt x="1109227" y="61108"/>
                      <a:pt x="1105354" y="70324"/>
                      <a:pt x="1110830" y="75667"/>
                    </a:cubicBezTo>
                    <a:lnTo>
                      <a:pt x="1191239" y="156076"/>
                    </a:lnTo>
                    <a:cubicBezTo>
                      <a:pt x="1192842" y="157679"/>
                      <a:pt x="1194979" y="158614"/>
                      <a:pt x="1197250" y="158614"/>
                    </a:cubicBezTo>
                    <a:lnTo>
                      <a:pt x="1331487" y="158614"/>
                    </a:lnTo>
                    <a:cubicBezTo>
                      <a:pt x="1338700" y="158614"/>
                      <a:pt x="1344577" y="164491"/>
                      <a:pt x="1344577" y="171704"/>
                    </a:cubicBezTo>
                    <a:lnTo>
                      <a:pt x="1344577" y="251979"/>
                    </a:lnTo>
                    <a:cubicBezTo>
                      <a:pt x="1344577" y="255452"/>
                      <a:pt x="1343241" y="258791"/>
                      <a:pt x="1340703" y="261329"/>
                    </a:cubicBezTo>
                    <a:lnTo>
                      <a:pt x="1297694" y="304338"/>
                    </a:lnTo>
                    <a:cubicBezTo>
                      <a:pt x="1295290" y="306742"/>
                      <a:pt x="1291817" y="308211"/>
                      <a:pt x="1288344" y="308211"/>
                    </a:cubicBezTo>
                    <a:lnTo>
                      <a:pt x="1058738" y="308211"/>
                    </a:lnTo>
                    <a:lnTo>
                      <a:pt x="1058738" y="308879"/>
                    </a:lnTo>
                    <a:lnTo>
                      <a:pt x="1058738" y="633987"/>
                    </a:lnTo>
                    <a:cubicBezTo>
                      <a:pt x="1058738" y="655225"/>
                      <a:pt x="1033093" y="665911"/>
                      <a:pt x="1017999" y="650817"/>
                    </a:cubicBezTo>
                    <a:lnTo>
                      <a:pt x="912079" y="544896"/>
                    </a:lnTo>
                    <a:cubicBezTo>
                      <a:pt x="907671" y="540489"/>
                      <a:pt x="901527" y="537951"/>
                      <a:pt x="895249" y="537951"/>
                    </a:cubicBezTo>
                    <a:lnTo>
                      <a:pt x="672055" y="537951"/>
                    </a:lnTo>
                    <a:cubicBezTo>
                      <a:pt x="665777" y="537951"/>
                      <a:pt x="659633" y="540489"/>
                      <a:pt x="655225" y="544896"/>
                    </a:cubicBezTo>
                    <a:lnTo>
                      <a:pt x="546099" y="654023"/>
                    </a:lnTo>
                    <a:cubicBezTo>
                      <a:pt x="536749" y="663372"/>
                      <a:pt x="521655" y="663372"/>
                      <a:pt x="512439" y="654023"/>
                    </a:cubicBezTo>
                    <a:lnTo>
                      <a:pt x="344809" y="486527"/>
                    </a:lnTo>
                    <a:cubicBezTo>
                      <a:pt x="329850" y="471567"/>
                      <a:pt x="304071" y="482119"/>
                      <a:pt x="304071" y="503356"/>
                    </a:cubicBezTo>
                    <a:lnTo>
                      <a:pt x="304071" y="713194"/>
                    </a:lnTo>
                    <a:cubicBezTo>
                      <a:pt x="304071" y="726418"/>
                      <a:pt x="293385" y="736969"/>
                      <a:pt x="280295" y="736969"/>
                    </a:cubicBezTo>
                    <a:lnTo>
                      <a:pt x="104384" y="736969"/>
                    </a:lnTo>
                    <a:cubicBezTo>
                      <a:pt x="98107" y="736969"/>
                      <a:pt x="91962" y="734432"/>
                      <a:pt x="87555" y="730024"/>
                    </a:cubicBezTo>
                    <a:lnTo>
                      <a:pt x="1002" y="643471"/>
                    </a:lnTo>
                    <a:lnTo>
                      <a:pt x="1002" y="780246"/>
                    </a:lnTo>
                    <a:cubicBezTo>
                      <a:pt x="1002" y="790130"/>
                      <a:pt x="4875" y="799613"/>
                      <a:pt x="11954" y="806559"/>
                    </a:cubicBezTo>
                    <a:lnTo>
                      <a:pt x="230474" y="1025079"/>
                    </a:lnTo>
                    <a:cubicBezTo>
                      <a:pt x="237420" y="1032024"/>
                      <a:pt x="246903" y="1036031"/>
                      <a:pt x="256787" y="1036031"/>
                    </a:cubicBezTo>
                    <a:lnTo>
                      <a:pt x="652821" y="1036031"/>
                    </a:lnTo>
                    <a:cubicBezTo>
                      <a:pt x="673390" y="1036031"/>
                      <a:pt x="690086" y="1052727"/>
                      <a:pt x="690086" y="1073297"/>
                    </a:cubicBezTo>
                    <a:lnTo>
                      <a:pt x="690086" y="1188835"/>
                    </a:lnTo>
                    <a:cubicBezTo>
                      <a:pt x="690086" y="1198719"/>
                      <a:pt x="693960" y="1208202"/>
                      <a:pt x="701039" y="1215148"/>
                    </a:cubicBezTo>
                    <a:lnTo>
                      <a:pt x="768625" y="1282734"/>
                    </a:lnTo>
                    <a:cubicBezTo>
                      <a:pt x="775571" y="1289680"/>
                      <a:pt x="779578" y="1299163"/>
                      <a:pt x="779578" y="1309047"/>
                    </a:cubicBezTo>
                    <a:lnTo>
                      <a:pt x="779578" y="1817813"/>
                    </a:lnTo>
                    <a:cubicBezTo>
                      <a:pt x="779578" y="1827698"/>
                      <a:pt x="783451" y="1837181"/>
                      <a:pt x="790531" y="1844126"/>
                    </a:cubicBezTo>
                    <a:lnTo>
                      <a:pt x="983672" y="2037268"/>
                    </a:lnTo>
                    <a:cubicBezTo>
                      <a:pt x="998231" y="2051827"/>
                      <a:pt x="1021873" y="2051827"/>
                      <a:pt x="1036432" y="2037268"/>
                    </a:cubicBezTo>
                    <a:lnTo>
                      <a:pt x="1304372" y="1769327"/>
                    </a:lnTo>
                    <a:cubicBezTo>
                      <a:pt x="1311318" y="1762382"/>
                      <a:pt x="1315325" y="1752899"/>
                      <a:pt x="1315325" y="1743014"/>
                    </a:cubicBezTo>
                    <a:lnTo>
                      <a:pt x="1315325" y="1680370"/>
                    </a:lnTo>
                    <a:cubicBezTo>
                      <a:pt x="1315325" y="1670486"/>
                      <a:pt x="1319199" y="1661003"/>
                      <a:pt x="1326277" y="1654057"/>
                    </a:cubicBezTo>
                    <a:lnTo>
                      <a:pt x="1428592" y="1551743"/>
                    </a:lnTo>
                    <a:cubicBezTo>
                      <a:pt x="1435538" y="1544797"/>
                      <a:pt x="1439545" y="1535314"/>
                      <a:pt x="1439545" y="1525430"/>
                    </a:cubicBezTo>
                    <a:lnTo>
                      <a:pt x="1439545" y="1241060"/>
                    </a:lnTo>
                    <a:cubicBezTo>
                      <a:pt x="1439545" y="1231176"/>
                      <a:pt x="1443418" y="1221693"/>
                      <a:pt x="1450497" y="1214747"/>
                    </a:cubicBezTo>
                    <a:lnTo>
                      <a:pt x="1775739" y="889506"/>
                    </a:lnTo>
                    <a:cubicBezTo>
                      <a:pt x="1787760" y="877484"/>
                      <a:pt x="1779212" y="857048"/>
                      <a:pt x="1762249" y="857048"/>
                    </a:cubicBezTo>
                    <a:lnTo>
                      <a:pt x="1567104" y="857048"/>
                    </a:lnTo>
                    <a:cubicBezTo>
                      <a:pt x="1557220" y="857048"/>
                      <a:pt x="1547736" y="853175"/>
                      <a:pt x="1540790" y="846096"/>
                    </a:cubicBezTo>
                    <a:lnTo>
                      <a:pt x="1288878" y="594184"/>
                    </a:lnTo>
                    <a:cubicBezTo>
                      <a:pt x="1281933" y="587238"/>
                      <a:pt x="1277926" y="577755"/>
                      <a:pt x="1277926" y="567871"/>
                    </a:cubicBezTo>
                    <a:lnTo>
                      <a:pt x="1277926" y="397970"/>
                    </a:lnTo>
                    <a:cubicBezTo>
                      <a:pt x="1277926" y="386483"/>
                      <a:pt x="1291817" y="380740"/>
                      <a:pt x="1299965" y="388887"/>
                    </a:cubicBezTo>
                    <a:lnTo>
                      <a:pt x="1665678" y="754600"/>
                    </a:lnTo>
                    <a:cubicBezTo>
                      <a:pt x="1680236" y="769160"/>
                      <a:pt x="1703879" y="769160"/>
                      <a:pt x="1718437" y="754600"/>
                    </a:cubicBezTo>
                    <a:lnTo>
                      <a:pt x="1907572" y="565466"/>
                    </a:lnTo>
                    <a:cubicBezTo>
                      <a:pt x="1918391" y="554647"/>
                      <a:pt x="1918391" y="537150"/>
                      <a:pt x="1907572" y="526330"/>
                    </a:cubicBezTo>
                    <a:lnTo>
                      <a:pt x="1850805" y="469563"/>
                    </a:lnTo>
                    <a:cubicBezTo>
                      <a:pt x="1836112" y="454871"/>
                      <a:pt x="1811802" y="454604"/>
                      <a:pt x="1797511" y="469697"/>
                    </a:cubicBezTo>
                    <a:cubicBezTo>
                      <a:pt x="1782417" y="485592"/>
                      <a:pt x="1757440" y="485725"/>
                      <a:pt x="1742080" y="470365"/>
                    </a:cubicBezTo>
                    <a:lnTo>
                      <a:pt x="1655927" y="384213"/>
                    </a:lnTo>
                    <a:cubicBezTo>
                      <a:pt x="1649382" y="377668"/>
                      <a:pt x="1649382" y="366848"/>
                      <a:pt x="1655927" y="360304"/>
                    </a:cubicBezTo>
                    <a:lnTo>
                      <a:pt x="1682107" y="334124"/>
                    </a:lnTo>
                    <a:cubicBezTo>
                      <a:pt x="1688652" y="327579"/>
                      <a:pt x="1699471" y="327579"/>
                      <a:pt x="1706016" y="334124"/>
                    </a:cubicBezTo>
                    <a:lnTo>
                      <a:pt x="1778143" y="406251"/>
                    </a:lnTo>
                    <a:cubicBezTo>
                      <a:pt x="1782818" y="410926"/>
                      <a:pt x="1789229" y="413598"/>
                      <a:pt x="1795908" y="413598"/>
                    </a:cubicBezTo>
                    <a:lnTo>
                      <a:pt x="2076270" y="413598"/>
                    </a:lnTo>
                    <a:cubicBezTo>
                      <a:pt x="2081746" y="413598"/>
                      <a:pt x="2086955" y="415735"/>
                      <a:pt x="2090696" y="419608"/>
                    </a:cubicBezTo>
                    <a:lnTo>
                      <a:pt x="2154141" y="483054"/>
                    </a:lnTo>
                    <a:lnTo>
                      <a:pt x="2385483" y="251712"/>
                    </a:lnTo>
                    <a:cubicBezTo>
                      <a:pt x="2386018" y="251177"/>
                      <a:pt x="2386018" y="250376"/>
                      <a:pt x="2385483" y="249708"/>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grpSp>
      </p:grpSp>
      <p:grpSp>
        <p:nvGrpSpPr>
          <p:cNvPr id="2165" name="Google Shape;2165;p191"/>
          <p:cNvGrpSpPr/>
          <p:nvPr/>
        </p:nvGrpSpPr>
        <p:grpSpPr>
          <a:xfrm>
            <a:off x="6098169" y="2102003"/>
            <a:ext cx="2422903" cy="1860292"/>
            <a:chOff x="7551414" y="3792065"/>
            <a:chExt cx="2771566" cy="2127994"/>
          </a:xfrm>
        </p:grpSpPr>
        <p:sp>
          <p:nvSpPr>
            <p:cNvPr id="2166" name="Google Shape;2166;p191"/>
            <p:cNvSpPr/>
            <p:nvPr/>
          </p:nvSpPr>
          <p:spPr>
            <a:xfrm>
              <a:off x="7845267" y="4431688"/>
              <a:ext cx="61441" cy="96169"/>
            </a:xfrm>
            <a:custGeom>
              <a:rect b="b" l="l" r="r" t="t"/>
              <a:pathLst>
                <a:path extrusionOk="0" h="96169" w="61441">
                  <a:moveTo>
                    <a:pt x="140" y="83362"/>
                  </a:moveTo>
                  <a:lnTo>
                    <a:pt x="140" y="13639"/>
                  </a:lnTo>
                  <a:cubicBezTo>
                    <a:pt x="140" y="1617"/>
                    <a:pt x="14699" y="-4393"/>
                    <a:pt x="23114" y="4155"/>
                  </a:cubicBezTo>
                  <a:lnTo>
                    <a:pt x="57976" y="39017"/>
                  </a:lnTo>
                  <a:cubicBezTo>
                    <a:pt x="63185" y="44226"/>
                    <a:pt x="63185" y="52774"/>
                    <a:pt x="57976" y="58117"/>
                  </a:cubicBezTo>
                  <a:lnTo>
                    <a:pt x="23114" y="92979"/>
                  </a:lnTo>
                  <a:cubicBezTo>
                    <a:pt x="14566" y="101394"/>
                    <a:pt x="140" y="95383"/>
                    <a:pt x="140" y="83362"/>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67" name="Google Shape;2167;p191"/>
            <p:cNvSpPr/>
            <p:nvPr/>
          </p:nvSpPr>
          <p:spPr>
            <a:xfrm>
              <a:off x="8255940" y="4575550"/>
              <a:ext cx="259124" cy="259124"/>
            </a:xfrm>
            <a:custGeom>
              <a:rect b="b" l="l" r="r" t="t"/>
              <a:pathLst>
                <a:path extrusionOk="0" h="259124" w="259124">
                  <a:moveTo>
                    <a:pt x="69116" y="140"/>
                  </a:moveTo>
                  <a:lnTo>
                    <a:pt x="10078" y="140"/>
                  </a:lnTo>
                  <a:cubicBezTo>
                    <a:pt x="1262" y="140"/>
                    <a:pt x="-3146" y="10826"/>
                    <a:pt x="2999" y="17104"/>
                  </a:cubicBezTo>
                  <a:lnTo>
                    <a:pt x="242889" y="256994"/>
                  </a:lnTo>
                  <a:cubicBezTo>
                    <a:pt x="249167" y="263272"/>
                    <a:pt x="259853" y="258864"/>
                    <a:pt x="259853" y="249915"/>
                  </a:cubicBezTo>
                  <a:lnTo>
                    <a:pt x="259853" y="190878"/>
                  </a:lnTo>
                  <a:cubicBezTo>
                    <a:pt x="259853" y="180726"/>
                    <a:pt x="255845" y="171109"/>
                    <a:pt x="248633" y="163897"/>
                  </a:cubicBezTo>
                  <a:lnTo>
                    <a:pt x="95963" y="11227"/>
                  </a:lnTo>
                  <a:cubicBezTo>
                    <a:pt x="89017" y="4147"/>
                    <a:pt x="79266" y="140"/>
                    <a:pt x="69116" y="140"/>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68" name="Google Shape;2168;p191"/>
            <p:cNvSpPr/>
            <p:nvPr/>
          </p:nvSpPr>
          <p:spPr>
            <a:xfrm>
              <a:off x="8585375" y="4459512"/>
              <a:ext cx="285838" cy="292517"/>
            </a:xfrm>
            <a:custGeom>
              <a:rect b="b" l="l" r="r" t="t"/>
              <a:pathLst>
                <a:path extrusionOk="0" h="292517" w="285838">
                  <a:moveTo>
                    <a:pt x="280903" y="104558"/>
                  </a:moveTo>
                  <a:lnTo>
                    <a:pt x="181394" y="5049"/>
                  </a:lnTo>
                  <a:cubicBezTo>
                    <a:pt x="174849" y="-1496"/>
                    <a:pt x="164297" y="-1496"/>
                    <a:pt x="157885" y="5049"/>
                  </a:cubicBezTo>
                  <a:lnTo>
                    <a:pt x="4948" y="157986"/>
                  </a:lnTo>
                  <a:cubicBezTo>
                    <a:pt x="1876" y="161058"/>
                    <a:pt x="140" y="165332"/>
                    <a:pt x="140" y="169740"/>
                  </a:cubicBezTo>
                  <a:lnTo>
                    <a:pt x="140" y="275794"/>
                  </a:lnTo>
                  <a:cubicBezTo>
                    <a:pt x="140" y="285011"/>
                    <a:pt x="7620" y="292491"/>
                    <a:pt x="16837" y="292491"/>
                  </a:cubicBezTo>
                  <a:lnTo>
                    <a:pt x="269416" y="292491"/>
                  </a:lnTo>
                  <a:cubicBezTo>
                    <a:pt x="278633" y="292491"/>
                    <a:pt x="286112" y="285011"/>
                    <a:pt x="286112" y="275794"/>
                  </a:cubicBezTo>
                  <a:lnTo>
                    <a:pt x="286112" y="116313"/>
                  </a:lnTo>
                  <a:cubicBezTo>
                    <a:pt x="285845" y="112038"/>
                    <a:pt x="284108" y="107764"/>
                    <a:pt x="280903" y="104558"/>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69" name="Google Shape;2169;p191"/>
            <p:cNvSpPr/>
            <p:nvPr/>
          </p:nvSpPr>
          <p:spPr>
            <a:xfrm>
              <a:off x="8557459" y="4869269"/>
              <a:ext cx="443450" cy="28049"/>
            </a:xfrm>
            <a:custGeom>
              <a:rect b="b" l="l" r="r" t="t"/>
              <a:pathLst>
                <a:path extrusionOk="0" h="28049" w="443450">
                  <a:moveTo>
                    <a:pt x="420216" y="28324"/>
                  </a:moveTo>
                  <a:lnTo>
                    <a:pt x="24183" y="28324"/>
                  </a:lnTo>
                  <a:cubicBezTo>
                    <a:pt x="23115" y="28324"/>
                    <a:pt x="22046" y="27923"/>
                    <a:pt x="21379" y="27122"/>
                  </a:cubicBezTo>
                  <a:lnTo>
                    <a:pt x="1343" y="7086"/>
                  </a:lnTo>
                  <a:cubicBezTo>
                    <a:pt x="-1195" y="4548"/>
                    <a:pt x="542" y="140"/>
                    <a:pt x="4148" y="140"/>
                  </a:cubicBezTo>
                  <a:lnTo>
                    <a:pt x="440119" y="140"/>
                  </a:lnTo>
                  <a:cubicBezTo>
                    <a:pt x="443725" y="140"/>
                    <a:pt x="445462" y="4548"/>
                    <a:pt x="442923" y="7086"/>
                  </a:cubicBezTo>
                  <a:lnTo>
                    <a:pt x="422888" y="27122"/>
                  </a:lnTo>
                  <a:cubicBezTo>
                    <a:pt x="422354" y="27923"/>
                    <a:pt x="421285" y="28324"/>
                    <a:pt x="420216" y="28324"/>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0" name="Google Shape;2170;p191"/>
            <p:cNvSpPr/>
            <p:nvPr/>
          </p:nvSpPr>
          <p:spPr>
            <a:xfrm>
              <a:off x="9229981" y="4718469"/>
              <a:ext cx="357966" cy="207032"/>
            </a:xfrm>
            <a:custGeom>
              <a:rect b="b" l="l" r="r" t="t"/>
              <a:pathLst>
                <a:path extrusionOk="0" h="207032" w="357966">
                  <a:moveTo>
                    <a:pt x="245641" y="118349"/>
                  </a:moveTo>
                  <a:lnTo>
                    <a:pt x="163496" y="200494"/>
                  </a:lnTo>
                  <a:cubicBezTo>
                    <a:pt x="154947" y="209043"/>
                    <a:pt x="141323" y="209043"/>
                    <a:pt x="132775" y="200494"/>
                  </a:cubicBezTo>
                  <a:lnTo>
                    <a:pt x="6552" y="74271"/>
                  </a:lnTo>
                  <a:cubicBezTo>
                    <a:pt x="-1997" y="65723"/>
                    <a:pt x="-1997" y="52099"/>
                    <a:pt x="6552" y="43550"/>
                  </a:cubicBezTo>
                  <a:lnTo>
                    <a:pt x="43550" y="6552"/>
                  </a:lnTo>
                  <a:cubicBezTo>
                    <a:pt x="47557" y="2411"/>
                    <a:pt x="53167" y="140"/>
                    <a:pt x="58910" y="140"/>
                  </a:cubicBezTo>
                  <a:lnTo>
                    <a:pt x="210512" y="140"/>
                  </a:lnTo>
                  <a:cubicBezTo>
                    <a:pt x="216256" y="140"/>
                    <a:pt x="221732" y="2411"/>
                    <a:pt x="225872" y="6552"/>
                  </a:cubicBezTo>
                  <a:lnTo>
                    <a:pt x="352095" y="132775"/>
                  </a:lnTo>
                  <a:cubicBezTo>
                    <a:pt x="365720" y="146399"/>
                    <a:pt x="356102" y="169907"/>
                    <a:pt x="336735" y="169907"/>
                  </a:cubicBezTo>
                  <a:lnTo>
                    <a:pt x="336735" y="169907"/>
                  </a:lnTo>
                  <a:cubicBezTo>
                    <a:pt x="330992" y="169907"/>
                    <a:pt x="325381" y="167636"/>
                    <a:pt x="321374" y="163496"/>
                  </a:cubicBezTo>
                  <a:lnTo>
                    <a:pt x="276362" y="118483"/>
                  </a:lnTo>
                  <a:cubicBezTo>
                    <a:pt x="267814" y="109801"/>
                    <a:pt x="254056" y="109801"/>
                    <a:pt x="245641" y="118349"/>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1" name="Google Shape;2171;p191"/>
            <p:cNvSpPr/>
            <p:nvPr/>
          </p:nvSpPr>
          <p:spPr>
            <a:xfrm>
              <a:off x="8721349" y="4970916"/>
              <a:ext cx="1072562" cy="743981"/>
            </a:xfrm>
            <a:custGeom>
              <a:rect b="b" l="l" r="r" t="t"/>
              <a:pathLst>
                <a:path extrusionOk="0" h="743981" w="1072562">
                  <a:moveTo>
                    <a:pt x="421819" y="7353"/>
                  </a:moveTo>
                  <a:lnTo>
                    <a:pt x="334064" y="95108"/>
                  </a:lnTo>
                  <a:cubicBezTo>
                    <a:pt x="324447" y="104725"/>
                    <a:pt x="308953" y="104725"/>
                    <a:pt x="299470" y="95108"/>
                  </a:cubicBezTo>
                  <a:lnTo>
                    <a:pt x="254590" y="50229"/>
                  </a:lnTo>
                  <a:cubicBezTo>
                    <a:pt x="244973" y="40612"/>
                    <a:pt x="229479" y="40612"/>
                    <a:pt x="219996" y="50229"/>
                  </a:cubicBezTo>
                  <a:lnTo>
                    <a:pt x="13364" y="256861"/>
                  </a:lnTo>
                  <a:cubicBezTo>
                    <a:pt x="4949" y="265276"/>
                    <a:pt x="140" y="276763"/>
                    <a:pt x="140" y="288650"/>
                  </a:cubicBezTo>
                  <a:lnTo>
                    <a:pt x="140" y="545905"/>
                  </a:lnTo>
                  <a:cubicBezTo>
                    <a:pt x="140" y="564605"/>
                    <a:pt x="15367" y="579832"/>
                    <a:pt x="34067" y="579832"/>
                  </a:cubicBezTo>
                  <a:lnTo>
                    <a:pt x="580900" y="579832"/>
                  </a:lnTo>
                  <a:cubicBezTo>
                    <a:pt x="600669" y="579832"/>
                    <a:pt x="619769" y="587712"/>
                    <a:pt x="633660" y="601737"/>
                  </a:cubicBezTo>
                  <a:lnTo>
                    <a:pt x="767096" y="735173"/>
                  </a:lnTo>
                  <a:cubicBezTo>
                    <a:pt x="779384" y="747461"/>
                    <a:pt x="799420" y="747461"/>
                    <a:pt x="811708" y="735173"/>
                  </a:cubicBezTo>
                  <a:lnTo>
                    <a:pt x="1064956" y="481925"/>
                  </a:lnTo>
                  <a:cubicBezTo>
                    <a:pt x="1076576" y="470305"/>
                    <a:pt x="1076576" y="451605"/>
                    <a:pt x="1064956" y="440118"/>
                  </a:cubicBezTo>
                  <a:lnTo>
                    <a:pt x="661042" y="36204"/>
                  </a:lnTo>
                  <a:cubicBezTo>
                    <a:pt x="655966" y="31128"/>
                    <a:pt x="647685" y="31128"/>
                    <a:pt x="642476" y="36204"/>
                  </a:cubicBezTo>
                  <a:lnTo>
                    <a:pt x="573955" y="104725"/>
                  </a:lnTo>
                  <a:cubicBezTo>
                    <a:pt x="569012" y="109667"/>
                    <a:pt x="560865" y="109667"/>
                    <a:pt x="555923" y="104725"/>
                  </a:cubicBezTo>
                  <a:lnTo>
                    <a:pt x="538693" y="87495"/>
                  </a:lnTo>
                  <a:cubicBezTo>
                    <a:pt x="534018" y="82820"/>
                    <a:pt x="534018" y="75206"/>
                    <a:pt x="538693" y="70398"/>
                  </a:cubicBezTo>
                  <a:lnTo>
                    <a:pt x="586644" y="22446"/>
                  </a:lnTo>
                  <a:cubicBezTo>
                    <a:pt x="594925" y="14165"/>
                    <a:pt x="589048" y="140"/>
                    <a:pt x="577428" y="140"/>
                  </a:cubicBezTo>
                  <a:lnTo>
                    <a:pt x="438916" y="140"/>
                  </a:lnTo>
                  <a:cubicBezTo>
                    <a:pt x="432638" y="140"/>
                    <a:pt x="426361" y="2678"/>
                    <a:pt x="421819" y="7353"/>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2" name="Google Shape;2172;p191"/>
            <p:cNvSpPr/>
            <p:nvPr/>
          </p:nvSpPr>
          <p:spPr>
            <a:xfrm>
              <a:off x="9473213" y="5769661"/>
              <a:ext cx="136240" cy="77470"/>
            </a:xfrm>
            <a:custGeom>
              <a:rect b="b" l="l" r="r" t="t"/>
              <a:pathLst>
                <a:path extrusionOk="0" h="77470" w="136240">
                  <a:moveTo>
                    <a:pt x="2810" y="16035"/>
                  </a:moveTo>
                  <a:lnTo>
                    <a:pt x="61848" y="75073"/>
                  </a:lnTo>
                  <a:cubicBezTo>
                    <a:pt x="65454" y="78679"/>
                    <a:pt x="71332" y="78679"/>
                    <a:pt x="74938" y="75073"/>
                  </a:cubicBezTo>
                  <a:lnTo>
                    <a:pt x="133976" y="16035"/>
                  </a:lnTo>
                  <a:cubicBezTo>
                    <a:pt x="139852" y="10158"/>
                    <a:pt x="135712" y="140"/>
                    <a:pt x="127431" y="140"/>
                  </a:cubicBezTo>
                  <a:lnTo>
                    <a:pt x="9355" y="140"/>
                  </a:lnTo>
                  <a:cubicBezTo>
                    <a:pt x="1208" y="140"/>
                    <a:pt x="-2933" y="10158"/>
                    <a:pt x="2810" y="16035"/>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3" name="Google Shape;2173;p191"/>
            <p:cNvSpPr/>
            <p:nvPr/>
          </p:nvSpPr>
          <p:spPr>
            <a:xfrm>
              <a:off x="10051619" y="5773133"/>
              <a:ext cx="180318" cy="146926"/>
            </a:xfrm>
            <a:custGeom>
              <a:rect b="b" l="l" r="r" t="t"/>
              <a:pathLst>
                <a:path extrusionOk="0" h="146926" w="180318">
                  <a:moveTo>
                    <a:pt x="175732" y="51030"/>
                  </a:moveTo>
                  <a:lnTo>
                    <a:pt x="83836" y="142926"/>
                  </a:lnTo>
                  <a:cubicBezTo>
                    <a:pt x="80764" y="145998"/>
                    <a:pt x="76624" y="147735"/>
                    <a:pt x="72216" y="147735"/>
                  </a:cubicBezTo>
                  <a:lnTo>
                    <a:pt x="9572" y="147735"/>
                  </a:lnTo>
                  <a:cubicBezTo>
                    <a:pt x="1157" y="147735"/>
                    <a:pt x="-2984" y="137583"/>
                    <a:pt x="2893" y="131573"/>
                  </a:cubicBezTo>
                  <a:lnTo>
                    <a:pt x="129517" y="4949"/>
                  </a:lnTo>
                  <a:cubicBezTo>
                    <a:pt x="135929" y="-1463"/>
                    <a:pt x="146213" y="-1463"/>
                    <a:pt x="152625" y="4949"/>
                  </a:cubicBezTo>
                  <a:lnTo>
                    <a:pt x="175598" y="27923"/>
                  </a:lnTo>
                  <a:cubicBezTo>
                    <a:pt x="182144" y="34201"/>
                    <a:pt x="182144" y="44619"/>
                    <a:pt x="175732" y="51030"/>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4" name="Google Shape;2174;p191"/>
            <p:cNvSpPr/>
            <p:nvPr/>
          </p:nvSpPr>
          <p:spPr>
            <a:xfrm>
              <a:off x="10228146" y="5629935"/>
              <a:ext cx="94834" cy="133569"/>
            </a:xfrm>
            <a:custGeom>
              <a:rect b="b" l="l" r="r" t="t"/>
              <a:pathLst>
                <a:path extrusionOk="0" h="133569" w="94834">
                  <a:moveTo>
                    <a:pt x="90032" y="76153"/>
                  </a:moveTo>
                  <a:lnTo>
                    <a:pt x="16970" y="3091"/>
                  </a:lnTo>
                  <a:cubicBezTo>
                    <a:pt x="10692" y="-3187"/>
                    <a:pt x="140" y="1221"/>
                    <a:pt x="140" y="10036"/>
                  </a:cubicBezTo>
                  <a:lnTo>
                    <a:pt x="140" y="84969"/>
                  </a:lnTo>
                  <a:cubicBezTo>
                    <a:pt x="140" y="89243"/>
                    <a:pt x="1876" y="93517"/>
                    <a:pt x="4949" y="96589"/>
                  </a:cubicBezTo>
                  <a:lnTo>
                    <a:pt x="37406" y="129047"/>
                  </a:lnTo>
                  <a:cubicBezTo>
                    <a:pt x="43817" y="135458"/>
                    <a:pt x="54102" y="135458"/>
                    <a:pt x="60513" y="129047"/>
                  </a:cubicBezTo>
                  <a:lnTo>
                    <a:pt x="90166" y="99394"/>
                  </a:lnTo>
                  <a:cubicBezTo>
                    <a:pt x="96444" y="92983"/>
                    <a:pt x="96444" y="82565"/>
                    <a:pt x="90032" y="76153"/>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5" name="Google Shape;2175;p191"/>
            <p:cNvSpPr/>
            <p:nvPr/>
          </p:nvSpPr>
          <p:spPr>
            <a:xfrm>
              <a:off x="8933925" y="4412262"/>
              <a:ext cx="114869" cy="114869"/>
            </a:xfrm>
            <a:custGeom>
              <a:rect b="b" l="l" r="r" t="t"/>
              <a:pathLst>
                <a:path extrusionOk="0" h="114869" w="114869">
                  <a:moveTo>
                    <a:pt x="109600" y="63386"/>
                  </a:moveTo>
                  <a:lnTo>
                    <a:pt x="63653" y="109333"/>
                  </a:lnTo>
                  <a:cubicBezTo>
                    <a:pt x="55905" y="117080"/>
                    <a:pt x="43350" y="117080"/>
                    <a:pt x="35603" y="109333"/>
                  </a:cubicBezTo>
                  <a:lnTo>
                    <a:pt x="5950" y="79948"/>
                  </a:lnTo>
                  <a:cubicBezTo>
                    <a:pt x="-1796" y="72201"/>
                    <a:pt x="-1796" y="59646"/>
                    <a:pt x="5950" y="51898"/>
                  </a:cubicBezTo>
                  <a:lnTo>
                    <a:pt x="51898" y="5951"/>
                  </a:lnTo>
                  <a:cubicBezTo>
                    <a:pt x="59646" y="-1796"/>
                    <a:pt x="72201" y="-1796"/>
                    <a:pt x="79948" y="5951"/>
                  </a:cubicBezTo>
                  <a:lnTo>
                    <a:pt x="109467" y="35469"/>
                  </a:lnTo>
                  <a:cubicBezTo>
                    <a:pt x="117347" y="43083"/>
                    <a:pt x="117347" y="55638"/>
                    <a:pt x="109600" y="63386"/>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6" name="Google Shape;2176;p191"/>
            <p:cNvSpPr/>
            <p:nvPr/>
          </p:nvSpPr>
          <p:spPr>
            <a:xfrm>
              <a:off x="8841862" y="4214545"/>
              <a:ext cx="74798" cy="74798"/>
            </a:xfrm>
            <a:custGeom>
              <a:rect b="b" l="l" r="r" t="t"/>
              <a:pathLst>
                <a:path extrusionOk="0" h="74798" w="74798">
                  <a:moveTo>
                    <a:pt x="70098" y="43918"/>
                  </a:moveTo>
                  <a:lnTo>
                    <a:pt x="43918" y="70097"/>
                  </a:lnTo>
                  <a:cubicBezTo>
                    <a:pt x="37373" y="76642"/>
                    <a:pt x="26687" y="76642"/>
                    <a:pt x="20143" y="70097"/>
                  </a:cubicBezTo>
                  <a:lnTo>
                    <a:pt x="5049" y="55004"/>
                  </a:lnTo>
                  <a:cubicBezTo>
                    <a:pt x="-1496" y="48459"/>
                    <a:pt x="-1496" y="37773"/>
                    <a:pt x="5049" y="31229"/>
                  </a:cubicBezTo>
                  <a:lnTo>
                    <a:pt x="31229" y="5049"/>
                  </a:lnTo>
                  <a:cubicBezTo>
                    <a:pt x="37773" y="-1496"/>
                    <a:pt x="48459" y="-1496"/>
                    <a:pt x="55004" y="5049"/>
                  </a:cubicBezTo>
                  <a:lnTo>
                    <a:pt x="70098" y="20142"/>
                  </a:lnTo>
                  <a:cubicBezTo>
                    <a:pt x="76642" y="26687"/>
                    <a:pt x="76642" y="37373"/>
                    <a:pt x="70098" y="43918"/>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77" name="Google Shape;2177;p191"/>
            <p:cNvSpPr/>
            <p:nvPr/>
          </p:nvSpPr>
          <p:spPr>
            <a:xfrm>
              <a:off x="7551414" y="3792065"/>
              <a:ext cx="1103283" cy="824123"/>
            </a:xfrm>
            <a:custGeom>
              <a:rect b="b" l="l" r="r" t="t"/>
              <a:pathLst>
                <a:path extrusionOk="0" h="824123" w="1103283">
                  <a:moveTo>
                    <a:pt x="1098482" y="510209"/>
                  </a:moveTo>
                  <a:lnTo>
                    <a:pt x="983879" y="395606"/>
                  </a:lnTo>
                  <a:cubicBezTo>
                    <a:pt x="975331" y="387058"/>
                    <a:pt x="975331" y="373434"/>
                    <a:pt x="983879" y="364885"/>
                  </a:cubicBezTo>
                  <a:lnTo>
                    <a:pt x="1012597" y="336168"/>
                  </a:lnTo>
                  <a:lnTo>
                    <a:pt x="1013265" y="335500"/>
                  </a:lnTo>
                  <a:lnTo>
                    <a:pt x="952357" y="274592"/>
                  </a:lnTo>
                  <a:cubicBezTo>
                    <a:pt x="939935" y="262170"/>
                    <a:pt x="919766" y="262170"/>
                    <a:pt x="907211" y="274592"/>
                  </a:cubicBezTo>
                  <a:lnTo>
                    <a:pt x="869544" y="312259"/>
                  </a:lnTo>
                  <a:cubicBezTo>
                    <a:pt x="857122" y="324681"/>
                    <a:pt x="836953" y="324681"/>
                    <a:pt x="824398" y="312259"/>
                  </a:cubicBezTo>
                  <a:lnTo>
                    <a:pt x="792207" y="280069"/>
                  </a:lnTo>
                  <a:cubicBezTo>
                    <a:pt x="786197" y="274058"/>
                    <a:pt x="782857" y="266044"/>
                    <a:pt x="782857" y="257495"/>
                  </a:cubicBezTo>
                  <a:lnTo>
                    <a:pt x="782857" y="178422"/>
                  </a:lnTo>
                  <a:cubicBezTo>
                    <a:pt x="782857" y="170007"/>
                    <a:pt x="779518" y="161860"/>
                    <a:pt x="773507" y="155849"/>
                  </a:cubicBezTo>
                  <a:lnTo>
                    <a:pt x="745458" y="127799"/>
                  </a:lnTo>
                  <a:cubicBezTo>
                    <a:pt x="739447" y="121789"/>
                    <a:pt x="731433" y="118449"/>
                    <a:pt x="722885" y="118449"/>
                  </a:cubicBezTo>
                  <a:lnTo>
                    <a:pt x="400715" y="118449"/>
                  </a:lnTo>
                  <a:cubicBezTo>
                    <a:pt x="392300" y="118449"/>
                    <a:pt x="384153" y="115110"/>
                    <a:pt x="378142" y="109100"/>
                  </a:cubicBezTo>
                  <a:lnTo>
                    <a:pt x="278499" y="9457"/>
                  </a:lnTo>
                  <a:cubicBezTo>
                    <a:pt x="266077" y="-2965"/>
                    <a:pt x="245908" y="-2965"/>
                    <a:pt x="233353" y="9457"/>
                  </a:cubicBezTo>
                  <a:lnTo>
                    <a:pt x="231883" y="10926"/>
                  </a:lnTo>
                  <a:lnTo>
                    <a:pt x="140" y="242669"/>
                  </a:lnTo>
                  <a:lnTo>
                    <a:pt x="151742" y="394270"/>
                  </a:lnTo>
                  <a:cubicBezTo>
                    <a:pt x="155615" y="398144"/>
                    <a:pt x="157752" y="403353"/>
                    <a:pt x="157752" y="408696"/>
                  </a:cubicBezTo>
                  <a:lnTo>
                    <a:pt x="157752" y="595292"/>
                  </a:lnTo>
                  <a:cubicBezTo>
                    <a:pt x="157752" y="613458"/>
                    <a:pt x="179791" y="622674"/>
                    <a:pt x="192614" y="609718"/>
                  </a:cubicBezTo>
                  <a:lnTo>
                    <a:pt x="505167" y="297165"/>
                  </a:lnTo>
                  <a:cubicBezTo>
                    <a:pt x="513181" y="289151"/>
                    <a:pt x="526137" y="289151"/>
                    <a:pt x="534151" y="297165"/>
                  </a:cubicBezTo>
                  <a:lnTo>
                    <a:pt x="764692" y="527706"/>
                  </a:lnTo>
                  <a:cubicBezTo>
                    <a:pt x="767764" y="530778"/>
                    <a:pt x="769500" y="534919"/>
                    <a:pt x="769500" y="539327"/>
                  </a:cubicBezTo>
                  <a:lnTo>
                    <a:pt x="769500" y="706021"/>
                  </a:lnTo>
                  <a:cubicBezTo>
                    <a:pt x="769500" y="710296"/>
                    <a:pt x="771237" y="714570"/>
                    <a:pt x="774309" y="717642"/>
                  </a:cubicBezTo>
                  <a:lnTo>
                    <a:pt x="878493" y="821826"/>
                  </a:lnTo>
                  <a:cubicBezTo>
                    <a:pt x="885572" y="828905"/>
                    <a:pt x="897727" y="823963"/>
                    <a:pt x="897727" y="813812"/>
                  </a:cubicBezTo>
                  <a:lnTo>
                    <a:pt x="897727" y="768933"/>
                  </a:lnTo>
                  <a:cubicBezTo>
                    <a:pt x="897727" y="764658"/>
                    <a:pt x="895990" y="760384"/>
                    <a:pt x="892918" y="757312"/>
                  </a:cubicBezTo>
                  <a:lnTo>
                    <a:pt x="814380" y="678773"/>
                  </a:lnTo>
                  <a:cubicBezTo>
                    <a:pt x="811307" y="675701"/>
                    <a:pt x="809571" y="671561"/>
                    <a:pt x="809571" y="667153"/>
                  </a:cubicBezTo>
                  <a:lnTo>
                    <a:pt x="809571" y="565239"/>
                  </a:lnTo>
                  <a:cubicBezTo>
                    <a:pt x="809571" y="550680"/>
                    <a:pt x="827202" y="543334"/>
                    <a:pt x="837487" y="553619"/>
                  </a:cubicBezTo>
                  <a:lnTo>
                    <a:pt x="946212" y="662344"/>
                  </a:lnTo>
                  <a:cubicBezTo>
                    <a:pt x="952624" y="668756"/>
                    <a:pt x="962909" y="668756"/>
                    <a:pt x="969320" y="662344"/>
                  </a:cubicBezTo>
                  <a:lnTo>
                    <a:pt x="1098482" y="533183"/>
                  </a:lnTo>
                  <a:cubicBezTo>
                    <a:pt x="1104893" y="527038"/>
                    <a:pt x="1104893" y="516620"/>
                    <a:pt x="1098482" y="510209"/>
                  </a:cubicBezTo>
                  <a:close/>
                </a:path>
              </a:pathLst>
            </a:custGeom>
            <a:solidFill>
              <a:srgbClr val="C9C9C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highlight>
                  <a:srgbClr val="0000FF"/>
                </a:highlight>
                <a:latin typeface="Arial"/>
                <a:ea typeface="Arial"/>
                <a:cs typeface="Arial"/>
                <a:sym typeface="Arial"/>
              </a:endParaRPr>
            </a:p>
          </p:txBody>
        </p:sp>
      </p:grpSp>
      <p:grpSp>
        <p:nvGrpSpPr>
          <p:cNvPr id="2178" name="Google Shape;2178;p191"/>
          <p:cNvGrpSpPr/>
          <p:nvPr/>
        </p:nvGrpSpPr>
        <p:grpSpPr>
          <a:xfrm>
            <a:off x="6266060" y="1577421"/>
            <a:ext cx="1528711" cy="820868"/>
            <a:chOff x="7733463" y="3187630"/>
            <a:chExt cx="1748697" cy="938993"/>
          </a:xfrm>
        </p:grpSpPr>
        <p:sp>
          <p:nvSpPr>
            <p:cNvPr id="2179" name="Google Shape;2179;p191"/>
            <p:cNvSpPr/>
            <p:nvPr/>
          </p:nvSpPr>
          <p:spPr>
            <a:xfrm>
              <a:off x="8859125" y="4016896"/>
              <a:ext cx="66784" cy="66784"/>
            </a:xfrm>
            <a:custGeom>
              <a:rect b="b" l="l" r="r" t="t"/>
              <a:pathLst>
                <a:path extrusionOk="0" h="66784" w="66784">
                  <a:moveTo>
                    <a:pt x="53502" y="3546"/>
                  </a:moveTo>
                  <a:cubicBezTo>
                    <a:pt x="48960" y="-995"/>
                    <a:pt x="41614" y="-995"/>
                    <a:pt x="37072" y="3546"/>
                  </a:cubicBezTo>
                  <a:lnTo>
                    <a:pt x="3547" y="37072"/>
                  </a:lnTo>
                  <a:cubicBezTo>
                    <a:pt x="-995" y="41614"/>
                    <a:pt x="-995" y="48960"/>
                    <a:pt x="3547" y="53501"/>
                  </a:cubicBezTo>
                  <a:lnTo>
                    <a:pt x="14499" y="64454"/>
                  </a:lnTo>
                  <a:cubicBezTo>
                    <a:pt x="19040" y="68995"/>
                    <a:pt x="26387" y="68995"/>
                    <a:pt x="30928" y="64454"/>
                  </a:cubicBezTo>
                  <a:lnTo>
                    <a:pt x="64454" y="30928"/>
                  </a:lnTo>
                  <a:cubicBezTo>
                    <a:pt x="68996" y="26387"/>
                    <a:pt x="68996" y="19040"/>
                    <a:pt x="64454" y="14499"/>
                  </a:cubicBezTo>
                  <a:lnTo>
                    <a:pt x="53502" y="3546"/>
                  </a:lnTo>
                  <a:close/>
                </a:path>
              </a:pathLst>
            </a:custGeom>
            <a:solidFill>
              <a:srgbClr val="B0B3B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highlight>
                  <a:srgbClr val="0000FF"/>
                </a:highlight>
                <a:latin typeface="Arial"/>
                <a:ea typeface="Arial"/>
                <a:cs typeface="Arial"/>
                <a:sym typeface="Arial"/>
              </a:endParaRPr>
            </a:p>
          </p:txBody>
        </p:sp>
        <p:sp>
          <p:nvSpPr>
            <p:cNvPr id="2180" name="Google Shape;2180;p191"/>
            <p:cNvSpPr/>
            <p:nvPr/>
          </p:nvSpPr>
          <p:spPr>
            <a:xfrm>
              <a:off x="9104760" y="3556091"/>
              <a:ext cx="312552" cy="277824"/>
            </a:xfrm>
            <a:custGeom>
              <a:rect b="b" l="l" r="r" t="t"/>
              <a:pathLst>
                <a:path extrusionOk="0" h="277824" w="312552">
                  <a:moveTo>
                    <a:pt x="295396" y="3136"/>
                  </a:moveTo>
                  <a:lnTo>
                    <a:pt x="264541" y="33991"/>
                  </a:lnTo>
                  <a:cubicBezTo>
                    <a:pt x="260401" y="38132"/>
                    <a:pt x="257997" y="43875"/>
                    <a:pt x="257997" y="49886"/>
                  </a:cubicBezTo>
                  <a:lnTo>
                    <a:pt x="257997" y="61506"/>
                  </a:lnTo>
                  <a:cubicBezTo>
                    <a:pt x="257997" y="67784"/>
                    <a:pt x="255459" y="73795"/>
                    <a:pt x="251051" y="78202"/>
                  </a:cubicBezTo>
                  <a:lnTo>
                    <a:pt x="167036" y="162218"/>
                  </a:lnTo>
                  <a:cubicBezTo>
                    <a:pt x="161960" y="167293"/>
                    <a:pt x="155014" y="170232"/>
                    <a:pt x="147802" y="170232"/>
                  </a:cubicBezTo>
                  <a:lnTo>
                    <a:pt x="72201" y="170232"/>
                  </a:lnTo>
                  <a:cubicBezTo>
                    <a:pt x="66191" y="170232"/>
                    <a:pt x="60447" y="172636"/>
                    <a:pt x="56173" y="176910"/>
                  </a:cubicBezTo>
                  <a:lnTo>
                    <a:pt x="3146" y="229937"/>
                  </a:lnTo>
                  <a:cubicBezTo>
                    <a:pt x="-861" y="233945"/>
                    <a:pt x="-861" y="240356"/>
                    <a:pt x="3146" y="244363"/>
                  </a:cubicBezTo>
                  <a:lnTo>
                    <a:pt x="34134" y="275351"/>
                  </a:lnTo>
                  <a:cubicBezTo>
                    <a:pt x="38141" y="279358"/>
                    <a:pt x="44552" y="279358"/>
                    <a:pt x="48559" y="275351"/>
                  </a:cubicBezTo>
                  <a:lnTo>
                    <a:pt x="97312" y="226598"/>
                  </a:lnTo>
                  <a:cubicBezTo>
                    <a:pt x="101720" y="222190"/>
                    <a:pt x="107597" y="219786"/>
                    <a:pt x="113742" y="219786"/>
                  </a:cubicBezTo>
                  <a:lnTo>
                    <a:pt x="219528" y="219786"/>
                  </a:lnTo>
                  <a:cubicBezTo>
                    <a:pt x="226874" y="219786"/>
                    <a:pt x="233820" y="216848"/>
                    <a:pt x="239029" y="211638"/>
                  </a:cubicBezTo>
                  <a:lnTo>
                    <a:pt x="305414" y="145254"/>
                  </a:lnTo>
                  <a:cubicBezTo>
                    <a:pt x="309955" y="140713"/>
                    <a:pt x="312493" y="134702"/>
                    <a:pt x="312493" y="128291"/>
                  </a:cubicBezTo>
                  <a:lnTo>
                    <a:pt x="312493" y="10483"/>
                  </a:lnTo>
                  <a:cubicBezTo>
                    <a:pt x="312760" y="1266"/>
                    <a:pt x="301807" y="-3275"/>
                    <a:pt x="295396" y="3136"/>
                  </a:cubicBezTo>
                  <a:close/>
                </a:path>
              </a:pathLst>
            </a:custGeom>
            <a:solidFill>
              <a:srgbClr val="B0B3B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highlight>
                  <a:srgbClr val="0000FF"/>
                </a:highlight>
                <a:latin typeface="Arial"/>
                <a:ea typeface="Arial"/>
                <a:cs typeface="Arial"/>
                <a:sym typeface="Arial"/>
              </a:endParaRPr>
            </a:p>
          </p:txBody>
        </p:sp>
        <p:sp>
          <p:nvSpPr>
            <p:cNvPr id="2181" name="Google Shape;2181;p191"/>
            <p:cNvSpPr/>
            <p:nvPr/>
          </p:nvSpPr>
          <p:spPr>
            <a:xfrm>
              <a:off x="9414040" y="3439134"/>
              <a:ext cx="68120" cy="106855"/>
            </a:xfrm>
            <a:custGeom>
              <a:rect b="b" l="l" r="r" t="t"/>
              <a:pathLst>
                <a:path extrusionOk="0" h="106855" w="68120">
                  <a:moveTo>
                    <a:pt x="66391" y="58784"/>
                  </a:moveTo>
                  <a:lnTo>
                    <a:pt x="9357" y="1750"/>
                  </a:lnTo>
                  <a:cubicBezTo>
                    <a:pt x="5884" y="-1722"/>
                    <a:pt x="140" y="815"/>
                    <a:pt x="140" y="5624"/>
                  </a:cubicBezTo>
                  <a:lnTo>
                    <a:pt x="140" y="83762"/>
                  </a:lnTo>
                  <a:cubicBezTo>
                    <a:pt x="140" y="85231"/>
                    <a:pt x="674" y="86567"/>
                    <a:pt x="1743" y="87635"/>
                  </a:cubicBezTo>
                  <a:lnTo>
                    <a:pt x="19775" y="105667"/>
                  </a:lnTo>
                  <a:cubicBezTo>
                    <a:pt x="21912" y="107805"/>
                    <a:pt x="25251" y="107805"/>
                    <a:pt x="27388" y="105667"/>
                  </a:cubicBezTo>
                  <a:lnTo>
                    <a:pt x="66524" y="66532"/>
                  </a:lnTo>
                  <a:cubicBezTo>
                    <a:pt x="68528" y="64394"/>
                    <a:pt x="68528" y="60922"/>
                    <a:pt x="66391" y="58784"/>
                  </a:cubicBezTo>
                  <a:close/>
                </a:path>
              </a:pathLst>
            </a:custGeom>
            <a:solidFill>
              <a:srgbClr val="B0B3B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2" name="Google Shape;2182;p191"/>
            <p:cNvSpPr/>
            <p:nvPr/>
          </p:nvSpPr>
          <p:spPr>
            <a:xfrm>
              <a:off x="7733463" y="3187630"/>
              <a:ext cx="1469263" cy="938993"/>
            </a:xfrm>
            <a:custGeom>
              <a:rect b="b" l="l" r="r" t="t"/>
              <a:pathLst>
                <a:path extrusionOk="0" h="938993" w="1469263">
                  <a:moveTo>
                    <a:pt x="1395941" y="470438"/>
                  </a:moveTo>
                  <a:lnTo>
                    <a:pt x="1342513" y="417011"/>
                  </a:lnTo>
                  <a:cubicBezTo>
                    <a:pt x="1333965" y="408462"/>
                    <a:pt x="1333965" y="394838"/>
                    <a:pt x="1342513" y="386290"/>
                  </a:cubicBezTo>
                  <a:lnTo>
                    <a:pt x="1396609" y="332194"/>
                  </a:lnTo>
                  <a:lnTo>
                    <a:pt x="1380313" y="315899"/>
                  </a:lnTo>
                  <a:cubicBezTo>
                    <a:pt x="1376306" y="311891"/>
                    <a:pt x="1376306" y="305614"/>
                    <a:pt x="1380313" y="301607"/>
                  </a:cubicBezTo>
                  <a:lnTo>
                    <a:pt x="1462058" y="219862"/>
                  </a:lnTo>
                  <a:cubicBezTo>
                    <a:pt x="1472342" y="209577"/>
                    <a:pt x="1472342" y="192747"/>
                    <a:pt x="1462058" y="182463"/>
                  </a:cubicBezTo>
                  <a:lnTo>
                    <a:pt x="1287482" y="7887"/>
                  </a:lnTo>
                  <a:cubicBezTo>
                    <a:pt x="1282541" y="2945"/>
                    <a:pt x="1275862" y="140"/>
                    <a:pt x="1268783" y="140"/>
                  </a:cubicBezTo>
                  <a:lnTo>
                    <a:pt x="1158454" y="140"/>
                  </a:lnTo>
                  <a:cubicBezTo>
                    <a:pt x="1151375" y="140"/>
                    <a:pt x="1144697" y="2945"/>
                    <a:pt x="1139754" y="7887"/>
                  </a:cubicBezTo>
                  <a:lnTo>
                    <a:pt x="1048393" y="99249"/>
                  </a:lnTo>
                  <a:cubicBezTo>
                    <a:pt x="1043451" y="104191"/>
                    <a:pt x="1040646" y="110869"/>
                    <a:pt x="1040646" y="117949"/>
                  </a:cubicBezTo>
                  <a:lnTo>
                    <a:pt x="1040646" y="166835"/>
                  </a:lnTo>
                  <a:cubicBezTo>
                    <a:pt x="1040646" y="173914"/>
                    <a:pt x="1037841" y="180593"/>
                    <a:pt x="1032899" y="185535"/>
                  </a:cubicBezTo>
                  <a:lnTo>
                    <a:pt x="901467" y="316967"/>
                  </a:lnTo>
                  <a:cubicBezTo>
                    <a:pt x="896525" y="321909"/>
                    <a:pt x="889847" y="324714"/>
                    <a:pt x="882767" y="324714"/>
                  </a:cubicBezTo>
                  <a:lnTo>
                    <a:pt x="514649" y="324714"/>
                  </a:lnTo>
                  <a:cubicBezTo>
                    <a:pt x="507571" y="324714"/>
                    <a:pt x="500892" y="321909"/>
                    <a:pt x="495950" y="316967"/>
                  </a:cubicBezTo>
                  <a:lnTo>
                    <a:pt x="303343" y="124360"/>
                  </a:lnTo>
                  <a:cubicBezTo>
                    <a:pt x="293058" y="114075"/>
                    <a:pt x="276228" y="114075"/>
                    <a:pt x="265944" y="124360"/>
                  </a:cubicBezTo>
                  <a:lnTo>
                    <a:pt x="7887" y="382416"/>
                  </a:lnTo>
                  <a:cubicBezTo>
                    <a:pt x="2945" y="387358"/>
                    <a:pt x="140" y="394037"/>
                    <a:pt x="140" y="401116"/>
                  </a:cubicBezTo>
                  <a:lnTo>
                    <a:pt x="140" y="563536"/>
                  </a:lnTo>
                  <a:cubicBezTo>
                    <a:pt x="140" y="568879"/>
                    <a:pt x="2278" y="573955"/>
                    <a:pt x="6017" y="577695"/>
                  </a:cubicBezTo>
                  <a:lnTo>
                    <a:pt x="42883" y="614560"/>
                  </a:lnTo>
                  <a:lnTo>
                    <a:pt x="43684" y="613758"/>
                  </a:lnTo>
                  <a:cubicBezTo>
                    <a:pt x="56106" y="601336"/>
                    <a:pt x="76275" y="601336"/>
                    <a:pt x="88830" y="613758"/>
                  </a:cubicBezTo>
                  <a:lnTo>
                    <a:pt x="188473" y="713401"/>
                  </a:lnTo>
                  <a:cubicBezTo>
                    <a:pt x="194484" y="719412"/>
                    <a:pt x="202498" y="722751"/>
                    <a:pt x="211046" y="722751"/>
                  </a:cubicBezTo>
                  <a:lnTo>
                    <a:pt x="533216" y="722751"/>
                  </a:lnTo>
                  <a:cubicBezTo>
                    <a:pt x="541631" y="722751"/>
                    <a:pt x="549779" y="726090"/>
                    <a:pt x="555789" y="732101"/>
                  </a:cubicBezTo>
                  <a:lnTo>
                    <a:pt x="583839" y="760150"/>
                  </a:lnTo>
                  <a:cubicBezTo>
                    <a:pt x="589849" y="766161"/>
                    <a:pt x="593189" y="774175"/>
                    <a:pt x="593189" y="782724"/>
                  </a:cubicBezTo>
                  <a:lnTo>
                    <a:pt x="593189" y="861797"/>
                  </a:lnTo>
                  <a:cubicBezTo>
                    <a:pt x="593189" y="870212"/>
                    <a:pt x="596528" y="878359"/>
                    <a:pt x="602539" y="884370"/>
                  </a:cubicBezTo>
                  <a:lnTo>
                    <a:pt x="634729" y="916560"/>
                  </a:lnTo>
                  <a:cubicBezTo>
                    <a:pt x="647151" y="928982"/>
                    <a:pt x="667320" y="928982"/>
                    <a:pt x="679875" y="916560"/>
                  </a:cubicBezTo>
                  <a:lnTo>
                    <a:pt x="717542" y="878894"/>
                  </a:lnTo>
                  <a:cubicBezTo>
                    <a:pt x="729964" y="866472"/>
                    <a:pt x="750133" y="866472"/>
                    <a:pt x="762688" y="878894"/>
                  </a:cubicBezTo>
                  <a:lnTo>
                    <a:pt x="823596" y="939801"/>
                  </a:lnTo>
                  <a:lnTo>
                    <a:pt x="829873" y="933523"/>
                  </a:lnTo>
                  <a:cubicBezTo>
                    <a:pt x="833880" y="929516"/>
                    <a:pt x="839491" y="927112"/>
                    <a:pt x="845234" y="927112"/>
                  </a:cubicBezTo>
                  <a:lnTo>
                    <a:pt x="967450" y="927112"/>
                  </a:lnTo>
                  <a:cubicBezTo>
                    <a:pt x="973194" y="927112"/>
                    <a:pt x="978670" y="924841"/>
                    <a:pt x="982810" y="920701"/>
                  </a:cubicBezTo>
                  <a:lnTo>
                    <a:pt x="1175818" y="727693"/>
                  </a:lnTo>
                  <a:cubicBezTo>
                    <a:pt x="1179825" y="723686"/>
                    <a:pt x="1182230" y="718076"/>
                    <a:pt x="1182230" y="712333"/>
                  </a:cubicBezTo>
                  <a:lnTo>
                    <a:pt x="1182230" y="571417"/>
                  </a:lnTo>
                  <a:cubicBezTo>
                    <a:pt x="1182230" y="565673"/>
                    <a:pt x="1179959" y="560197"/>
                    <a:pt x="1175818" y="556056"/>
                  </a:cubicBezTo>
                  <a:lnTo>
                    <a:pt x="1097413" y="477651"/>
                  </a:lnTo>
                  <a:cubicBezTo>
                    <a:pt x="1088865" y="469103"/>
                    <a:pt x="1088865" y="455479"/>
                    <a:pt x="1097413" y="446930"/>
                  </a:cubicBezTo>
                  <a:lnTo>
                    <a:pt x="1135481" y="408863"/>
                  </a:lnTo>
                  <a:cubicBezTo>
                    <a:pt x="1144029" y="400314"/>
                    <a:pt x="1157653" y="400314"/>
                    <a:pt x="1166202" y="408863"/>
                  </a:cubicBezTo>
                  <a:lnTo>
                    <a:pt x="1219629" y="462291"/>
                  </a:lnTo>
                  <a:lnTo>
                    <a:pt x="1311792" y="554454"/>
                  </a:lnTo>
                  <a:cubicBezTo>
                    <a:pt x="1320341" y="563002"/>
                    <a:pt x="1333965" y="563002"/>
                    <a:pt x="1342513" y="554454"/>
                  </a:cubicBezTo>
                  <a:lnTo>
                    <a:pt x="1395941" y="501026"/>
                  </a:lnTo>
                  <a:cubicBezTo>
                    <a:pt x="1404356" y="492611"/>
                    <a:pt x="1404356" y="478987"/>
                    <a:pt x="1395941" y="470438"/>
                  </a:cubicBezTo>
                  <a:close/>
                </a:path>
              </a:pathLst>
            </a:custGeom>
            <a:solidFill>
              <a:srgbClr val="B0B3B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highlight>
                  <a:srgbClr val="0000FF"/>
                </a:highlight>
                <a:latin typeface="Arial"/>
                <a:ea typeface="Arial"/>
                <a:cs typeface="Arial"/>
                <a:sym typeface="Arial"/>
              </a:endParaRPr>
            </a:p>
          </p:txBody>
        </p:sp>
      </p:grpSp>
      <p:grpSp>
        <p:nvGrpSpPr>
          <p:cNvPr id="2183" name="Google Shape;2183;p191"/>
          <p:cNvGrpSpPr/>
          <p:nvPr/>
        </p:nvGrpSpPr>
        <p:grpSpPr>
          <a:xfrm>
            <a:off x="969091" y="412073"/>
            <a:ext cx="2460187" cy="1932250"/>
            <a:chOff x="1677103" y="1841724"/>
            <a:chExt cx="2814215" cy="2210307"/>
          </a:xfrm>
        </p:grpSpPr>
        <p:sp>
          <p:nvSpPr>
            <p:cNvPr id="2184" name="Google Shape;2184;p191"/>
            <p:cNvSpPr/>
            <p:nvPr/>
          </p:nvSpPr>
          <p:spPr>
            <a:xfrm>
              <a:off x="3446691" y="2930776"/>
              <a:ext cx="1335" cy="4007"/>
            </a:xfrm>
            <a:custGeom>
              <a:rect b="b" l="l" r="r" t="t"/>
              <a:pathLst>
                <a:path extrusionOk="0" h="4007" w="1335">
                  <a:moveTo>
                    <a:pt x="140" y="3880"/>
                  </a:moveTo>
                  <a:cubicBezTo>
                    <a:pt x="675" y="2545"/>
                    <a:pt x="1476" y="1342"/>
                    <a:pt x="2277" y="140"/>
                  </a:cubicBezTo>
                  <a:cubicBezTo>
                    <a:pt x="1342" y="1342"/>
                    <a:pt x="675" y="2545"/>
                    <a:pt x="140" y="388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5" name="Google Shape;2185;p191"/>
            <p:cNvSpPr/>
            <p:nvPr/>
          </p:nvSpPr>
          <p:spPr>
            <a:xfrm>
              <a:off x="3445489" y="3079572"/>
              <a:ext cx="1200" cy="4007"/>
            </a:xfrm>
            <a:custGeom>
              <a:rect b="b" l="l" r="r" t="t"/>
              <a:pathLst>
                <a:path extrusionOk="0" h="4007" w="120000">
                  <a:moveTo>
                    <a:pt x="12575" y="140"/>
                  </a:moveTo>
                  <a:cubicBezTo>
                    <a:pt x="12575" y="1743"/>
                    <a:pt x="36647" y="3346"/>
                    <a:pt x="72575" y="4949"/>
                  </a:cubicBezTo>
                  <a:cubicBezTo>
                    <a:pt x="36647" y="3346"/>
                    <a:pt x="12575" y="1743"/>
                    <a:pt x="12575" y="14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6" name="Google Shape;2186;p191"/>
            <p:cNvSpPr/>
            <p:nvPr/>
          </p:nvSpPr>
          <p:spPr>
            <a:xfrm>
              <a:off x="3456709" y="3094933"/>
              <a:ext cx="4007" cy="1200"/>
            </a:xfrm>
            <a:custGeom>
              <a:rect b="b" l="l" r="r" t="t"/>
              <a:pathLst>
                <a:path extrusionOk="0" h="120000" w="4007">
                  <a:moveTo>
                    <a:pt x="140" y="12575"/>
                  </a:moveTo>
                  <a:cubicBezTo>
                    <a:pt x="1610" y="60629"/>
                    <a:pt x="3213" y="72575"/>
                    <a:pt x="4949" y="72575"/>
                  </a:cubicBezTo>
                  <a:cubicBezTo>
                    <a:pt x="3213" y="72575"/>
                    <a:pt x="1610" y="48593"/>
                    <a:pt x="140" y="12575"/>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7" name="Google Shape;2187;p191"/>
            <p:cNvSpPr/>
            <p:nvPr/>
          </p:nvSpPr>
          <p:spPr>
            <a:xfrm>
              <a:off x="2701107" y="3347646"/>
              <a:ext cx="2671" cy="2671"/>
            </a:xfrm>
            <a:custGeom>
              <a:rect b="b" l="l" r="r" t="t"/>
              <a:pathLst>
                <a:path extrusionOk="0" h="2671" w="2671">
                  <a:moveTo>
                    <a:pt x="2544" y="3480"/>
                  </a:moveTo>
                  <a:cubicBezTo>
                    <a:pt x="1877" y="2278"/>
                    <a:pt x="1075" y="1209"/>
                    <a:pt x="140" y="140"/>
                  </a:cubicBezTo>
                  <a:cubicBezTo>
                    <a:pt x="1075" y="1209"/>
                    <a:pt x="1877" y="2278"/>
                    <a:pt x="2544" y="348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8" name="Google Shape;2188;p191"/>
            <p:cNvSpPr/>
            <p:nvPr/>
          </p:nvSpPr>
          <p:spPr>
            <a:xfrm>
              <a:off x="2700706" y="3347379"/>
              <a:ext cx="1200" cy="1200"/>
            </a:xfrm>
            <a:custGeom>
              <a:rect b="b" l="l" r="r" t="t"/>
              <a:pathLst>
                <a:path extrusionOk="0" h="120000" w="120000">
                  <a:moveTo>
                    <a:pt x="12575" y="12575"/>
                  </a:moveTo>
                  <a:cubicBezTo>
                    <a:pt x="24611" y="24611"/>
                    <a:pt x="24611" y="36557"/>
                    <a:pt x="36557" y="48593"/>
                  </a:cubicBezTo>
                  <a:cubicBezTo>
                    <a:pt x="36557" y="36557"/>
                    <a:pt x="24611" y="24611"/>
                    <a:pt x="12575" y="12575"/>
                  </a:cubicBezTo>
                  <a:lnTo>
                    <a:pt x="12575" y="12575"/>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89" name="Google Shape;2189;p191"/>
            <p:cNvSpPr/>
            <p:nvPr/>
          </p:nvSpPr>
          <p:spPr>
            <a:xfrm>
              <a:off x="3377369" y="3940561"/>
              <a:ext cx="1335" cy="5342"/>
            </a:xfrm>
            <a:custGeom>
              <a:rect b="b" l="l" r="r" t="t"/>
              <a:pathLst>
                <a:path extrusionOk="0" h="5342" w="1335">
                  <a:moveTo>
                    <a:pt x="140" y="6017"/>
                  </a:moveTo>
                  <a:lnTo>
                    <a:pt x="140" y="6017"/>
                  </a:lnTo>
                  <a:cubicBezTo>
                    <a:pt x="140" y="4014"/>
                    <a:pt x="541" y="2010"/>
                    <a:pt x="1209" y="140"/>
                  </a:cubicBezTo>
                  <a:cubicBezTo>
                    <a:pt x="541" y="2010"/>
                    <a:pt x="140" y="4014"/>
                    <a:pt x="140" y="6017"/>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0" name="Google Shape;2190;p191"/>
            <p:cNvSpPr/>
            <p:nvPr/>
          </p:nvSpPr>
          <p:spPr>
            <a:xfrm>
              <a:off x="2709922" y="3662202"/>
              <a:ext cx="1200" cy="1200"/>
            </a:xfrm>
            <a:custGeom>
              <a:rect b="b" l="l" r="r" t="t"/>
              <a:pathLst>
                <a:path extrusionOk="0" h="120000" w="120000">
                  <a:moveTo>
                    <a:pt x="36557" y="48593"/>
                  </a:moveTo>
                  <a:lnTo>
                    <a:pt x="36557" y="48593"/>
                  </a:lnTo>
                  <a:cubicBezTo>
                    <a:pt x="24611" y="36647"/>
                    <a:pt x="24611" y="24611"/>
                    <a:pt x="12575" y="12575"/>
                  </a:cubicBezTo>
                  <a:cubicBezTo>
                    <a:pt x="12575" y="24611"/>
                    <a:pt x="24611" y="36647"/>
                    <a:pt x="36557" y="48593"/>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1" name="Google Shape;2191;p191"/>
            <p:cNvSpPr/>
            <p:nvPr/>
          </p:nvSpPr>
          <p:spPr>
            <a:xfrm>
              <a:off x="4077406" y="2947339"/>
              <a:ext cx="1335" cy="2671"/>
            </a:xfrm>
            <a:custGeom>
              <a:rect b="b" l="l" r="r" t="t"/>
              <a:pathLst>
                <a:path extrusionOk="0" h="2671" w="1335">
                  <a:moveTo>
                    <a:pt x="140" y="140"/>
                  </a:moveTo>
                  <a:cubicBezTo>
                    <a:pt x="541" y="942"/>
                    <a:pt x="942" y="1743"/>
                    <a:pt x="1476" y="2545"/>
                  </a:cubicBezTo>
                  <a:cubicBezTo>
                    <a:pt x="942" y="1743"/>
                    <a:pt x="407" y="942"/>
                    <a:pt x="140" y="14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2" name="Google Shape;2192;p191"/>
            <p:cNvSpPr/>
            <p:nvPr/>
          </p:nvSpPr>
          <p:spPr>
            <a:xfrm>
              <a:off x="3431064" y="3885130"/>
              <a:ext cx="2671" cy="1335"/>
            </a:xfrm>
            <a:custGeom>
              <a:rect b="b" l="l" r="r" t="t"/>
              <a:pathLst>
                <a:path extrusionOk="0" h="1335" w="2671">
                  <a:moveTo>
                    <a:pt x="140" y="1476"/>
                  </a:moveTo>
                  <a:cubicBezTo>
                    <a:pt x="942" y="942"/>
                    <a:pt x="1743" y="541"/>
                    <a:pt x="2544" y="140"/>
                  </a:cubicBezTo>
                  <a:cubicBezTo>
                    <a:pt x="1610" y="541"/>
                    <a:pt x="808" y="942"/>
                    <a:pt x="140" y="1476"/>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3" name="Google Shape;2193;p191"/>
            <p:cNvSpPr/>
            <p:nvPr/>
          </p:nvSpPr>
          <p:spPr>
            <a:xfrm>
              <a:off x="3743216" y="3095601"/>
              <a:ext cx="4007" cy="1200"/>
            </a:xfrm>
            <a:custGeom>
              <a:rect b="b" l="l" r="r" t="t"/>
              <a:pathLst>
                <a:path extrusionOk="0" h="120000" w="4007">
                  <a:moveTo>
                    <a:pt x="140" y="12575"/>
                  </a:moveTo>
                  <a:lnTo>
                    <a:pt x="140" y="12575"/>
                  </a:lnTo>
                  <a:cubicBezTo>
                    <a:pt x="1476" y="12575"/>
                    <a:pt x="2812" y="24611"/>
                    <a:pt x="4147" y="60629"/>
                  </a:cubicBezTo>
                  <a:cubicBezTo>
                    <a:pt x="2945" y="24611"/>
                    <a:pt x="1610" y="12575"/>
                    <a:pt x="140" y="12575"/>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4" name="Google Shape;2194;p191"/>
            <p:cNvSpPr/>
            <p:nvPr/>
          </p:nvSpPr>
          <p:spPr>
            <a:xfrm>
              <a:off x="3759110" y="3109225"/>
              <a:ext cx="1200" cy="2671"/>
            </a:xfrm>
            <a:custGeom>
              <a:rect b="b" l="l" r="r" t="t"/>
              <a:pathLst>
                <a:path extrusionOk="0" h="2671" w="120000">
                  <a:moveTo>
                    <a:pt x="12575" y="140"/>
                  </a:moveTo>
                  <a:cubicBezTo>
                    <a:pt x="24611" y="942"/>
                    <a:pt x="24611" y="1743"/>
                    <a:pt x="24611" y="2545"/>
                  </a:cubicBezTo>
                  <a:cubicBezTo>
                    <a:pt x="36557" y="1743"/>
                    <a:pt x="24611" y="942"/>
                    <a:pt x="12575" y="14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5" name="Google Shape;2195;p191"/>
            <p:cNvSpPr/>
            <p:nvPr/>
          </p:nvSpPr>
          <p:spPr>
            <a:xfrm>
              <a:off x="4075670" y="2898185"/>
              <a:ext cx="1200" cy="2671"/>
            </a:xfrm>
            <a:custGeom>
              <a:rect b="b" l="l" r="r" t="t"/>
              <a:pathLst>
                <a:path extrusionOk="0" h="2671" w="120000">
                  <a:moveTo>
                    <a:pt x="12575" y="140"/>
                  </a:moveTo>
                  <a:cubicBezTo>
                    <a:pt x="24611" y="942"/>
                    <a:pt x="24611" y="1743"/>
                    <a:pt x="24611" y="2545"/>
                  </a:cubicBezTo>
                  <a:cubicBezTo>
                    <a:pt x="36647" y="1743"/>
                    <a:pt x="24611" y="942"/>
                    <a:pt x="12575" y="14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6" name="Google Shape;2196;p191"/>
            <p:cNvSpPr/>
            <p:nvPr/>
          </p:nvSpPr>
          <p:spPr>
            <a:xfrm>
              <a:off x="3448828" y="2929307"/>
              <a:ext cx="1335" cy="1335"/>
            </a:xfrm>
            <a:custGeom>
              <a:rect b="b" l="l" r="r" t="t"/>
              <a:pathLst>
                <a:path extrusionOk="0" h="1335" w="1335">
                  <a:moveTo>
                    <a:pt x="1476" y="140"/>
                  </a:moveTo>
                  <a:cubicBezTo>
                    <a:pt x="942" y="675"/>
                    <a:pt x="541" y="1075"/>
                    <a:pt x="140" y="1610"/>
                  </a:cubicBezTo>
                  <a:cubicBezTo>
                    <a:pt x="541" y="1075"/>
                    <a:pt x="942" y="541"/>
                    <a:pt x="1476" y="140"/>
                  </a:cubicBezTo>
                  <a:lnTo>
                    <a:pt x="1476" y="140"/>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7" name="Google Shape;2197;p191"/>
            <p:cNvSpPr/>
            <p:nvPr/>
          </p:nvSpPr>
          <p:spPr>
            <a:xfrm>
              <a:off x="4059775" y="2884561"/>
              <a:ext cx="4007" cy="1200"/>
            </a:xfrm>
            <a:custGeom>
              <a:rect b="b" l="l" r="r" t="t"/>
              <a:pathLst>
                <a:path extrusionOk="0" h="120000" w="4007">
                  <a:moveTo>
                    <a:pt x="140" y="12575"/>
                  </a:moveTo>
                  <a:cubicBezTo>
                    <a:pt x="1476" y="12575"/>
                    <a:pt x="2812" y="24611"/>
                    <a:pt x="4147" y="60629"/>
                  </a:cubicBezTo>
                  <a:cubicBezTo>
                    <a:pt x="2945" y="24611"/>
                    <a:pt x="1610" y="12575"/>
                    <a:pt x="140" y="12575"/>
                  </a:cubicBezTo>
                  <a:lnTo>
                    <a:pt x="140" y="12575"/>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8" name="Google Shape;2198;p191"/>
            <p:cNvSpPr/>
            <p:nvPr/>
          </p:nvSpPr>
          <p:spPr>
            <a:xfrm>
              <a:off x="3666353" y="2738109"/>
              <a:ext cx="73463" cy="73463"/>
            </a:xfrm>
            <a:custGeom>
              <a:rect b="b" l="l" r="r" t="t"/>
              <a:pathLst>
                <a:path extrusionOk="0" h="73463" w="73463">
                  <a:moveTo>
                    <a:pt x="12889" y="1002"/>
                  </a:moveTo>
                  <a:cubicBezTo>
                    <a:pt x="6345" y="1002"/>
                    <a:pt x="1002" y="6345"/>
                    <a:pt x="1002" y="12889"/>
                  </a:cubicBezTo>
                  <a:lnTo>
                    <a:pt x="1002" y="61776"/>
                  </a:lnTo>
                  <a:cubicBezTo>
                    <a:pt x="1002" y="72328"/>
                    <a:pt x="13824" y="77671"/>
                    <a:pt x="21304" y="70191"/>
                  </a:cubicBezTo>
                  <a:lnTo>
                    <a:pt x="70191" y="21304"/>
                  </a:lnTo>
                  <a:cubicBezTo>
                    <a:pt x="77671" y="13824"/>
                    <a:pt x="72328" y="1002"/>
                    <a:pt x="61776" y="1002"/>
                  </a:cubicBezTo>
                  <a:lnTo>
                    <a:pt x="12889" y="1002"/>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199" name="Google Shape;2199;p191"/>
            <p:cNvSpPr/>
            <p:nvPr/>
          </p:nvSpPr>
          <p:spPr>
            <a:xfrm>
              <a:off x="2651092" y="2328051"/>
              <a:ext cx="212375" cy="134905"/>
            </a:xfrm>
            <a:custGeom>
              <a:rect b="b" l="l" r="r" t="t"/>
              <a:pathLst>
                <a:path extrusionOk="0" h="134905" w="212375">
                  <a:moveTo>
                    <a:pt x="20236" y="134571"/>
                  </a:moveTo>
                  <a:lnTo>
                    <a:pt x="97305" y="134571"/>
                  </a:lnTo>
                  <a:cubicBezTo>
                    <a:pt x="102381" y="134571"/>
                    <a:pt x="107323" y="132568"/>
                    <a:pt x="110929" y="128961"/>
                  </a:cubicBezTo>
                  <a:lnTo>
                    <a:pt x="206031" y="33726"/>
                  </a:lnTo>
                  <a:cubicBezTo>
                    <a:pt x="218186" y="21571"/>
                    <a:pt x="209504" y="1002"/>
                    <a:pt x="192407" y="1002"/>
                  </a:cubicBezTo>
                  <a:lnTo>
                    <a:pt x="20236" y="1002"/>
                  </a:lnTo>
                  <a:cubicBezTo>
                    <a:pt x="9684" y="1002"/>
                    <a:pt x="1002" y="9550"/>
                    <a:pt x="1002" y="20236"/>
                  </a:cubicBezTo>
                  <a:lnTo>
                    <a:pt x="1002" y="115337"/>
                  </a:lnTo>
                  <a:cubicBezTo>
                    <a:pt x="1135" y="126023"/>
                    <a:pt x="9684" y="134571"/>
                    <a:pt x="20236" y="134571"/>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0" name="Google Shape;2200;p191"/>
            <p:cNvSpPr/>
            <p:nvPr/>
          </p:nvSpPr>
          <p:spPr>
            <a:xfrm>
              <a:off x="2890315" y="2352093"/>
              <a:ext cx="351287" cy="255117"/>
            </a:xfrm>
            <a:custGeom>
              <a:rect b="b" l="l" r="r" t="t"/>
              <a:pathLst>
                <a:path extrusionOk="0" h="255117" w="351287">
                  <a:moveTo>
                    <a:pt x="1002" y="72996"/>
                  </a:moveTo>
                  <a:lnTo>
                    <a:pt x="1002" y="169433"/>
                  </a:lnTo>
                  <a:cubicBezTo>
                    <a:pt x="1002" y="173574"/>
                    <a:pt x="2605" y="177581"/>
                    <a:pt x="5677" y="180519"/>
                  </a:cubicBezTo>
                  <a:lnTo>
                    <a:pt x="75266" y="250109"/>
                  </a:lnTo>
                  <a:cubicBezTo>
                    <a:pt x="78205" y="253047"/>
                    <a:pt x="82212" y="254784"/>
                    <a:pt x="86353" y="254784"/>
                  </a:cubicBezTo>
                  <a:lnTo>
                    <a:pt x="308345" y="254784"/>
                  </a:lnTo>
                  <a:cubicBezTo>
                    <a:pt x="312486" y="254784"/>
                    <a:pt x="316493" y="253181"/>
                    <a:pt x="319431" y="250109"/>
                  </a:cubicBezTo>
                  <a:lnTo>
                    <a:pt x="346412" y="223128"/>
                  </a:lnTo>
                  <a:cubicBezTo>
                    <a:pt x="352557" y="216984"/>
                    <a:pt x="352557" y="206966"/>
                    <a:pt x="346412" y="200822"/>
                  </a:cubicBezTo>
                  <a:lnTo>
                    <a:pt x="299396" y="153805"/>
                  </a:lnTo>
                  <a:lnTo>
                    <a:pt x="298728" y="153137"/>
                  </a:lnTo>
                  <a:lnTo>
                    <a:pt x="298728" y="16763"/>
                  </a:lnTo>
                  <a:cubicBezTo>
                    <a:pt x="298728" y="8081"/>
                    <a:pt x="291649" y="1002"/>
                    <a:pt x="282967" y="1002"/>
                  </a:cubicBezTo>
                  <a:lnTo>
                    <a:pt x="239824" y="1002"/>
                  </a:lnTo>
                  <a:cubicBezTo>
                    <a:pt x="235683" y="1002"/>
                    <a:pt x="231676" y="2605"/>
                    <a:pt x="228738" y="5677"/>
                  </a:cubicBezTo>
                  <a:lnTo>
                    <a:pt x="181855" y="52426"/>
                  </a:lnTo>
                  <a:cubicBezTo>
                    <a:pt x="178916" y="55365"/>
                    <a:pt x="174909" y="57101"/>
                    <a:pt x="170769" y="57101"/>
                  </a:cubicBezTo>
                  <a:lnTo>
                    <a:pt x="83681" y="57101"/>
                  </a:lnTo>
                  <a:cubicBezTo>
                    <a:pt x="79541" y="57101"/>
                    <a:pt x="75534" y="55498"/>
                    <a:pt x="72595" y="52426"/>
                  </a:cubicBezTo>
                  <a:lnTo>
                    <a:pt x="54964" y="34795"/>
                  </a:lnTo>
                  <a:cubicBezTo>
                    <a:pt x="48820" y="28651"/>
                    <a:pt x="38802" y="28651"/>
                    <a:pt x="32658" y="34795"/>
                  </a:cubicBezTo>
                  <a:lnTo>
                    <a:pt x="5543" y="61776"/>
                  </a:lnTo>
                  <a:cubicBezTo>
                    <a:pt x="2605" y="64848"/>
                    <a:pt x="1002" y="68855"/>
                    <a:pt x="1002" y="72996"/>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1" name="Google Shape;2201;p191"/>
            <p:cNvSpPr/>
            <p:nvPr/>
          </p:nvSpPr>
          <p:spPr>
            <a:xfrm>
              <a:off x="3265511" y="2338736"/>
              <a:ext cx="112198" cy="106855"/>
            </a:xfrm>
            <a:custGeom>
              <a:rect b="b" l="l" r="r" t="t"/>
              <a:pathLst>
                <a:path extrusionOk="0" h="106855" w="112198">
                  <a:moveTo>
                    <a:pt x="45748" y="1002"/>
                  </a:moveTo>
                  <a:cubicBezTo>
                    <a:pt x="40271" y="1002"/>
                    <a:pt x="34928" y="3139"/>
                    <a:pt x="31055" y="7146"/>
                  </a:cubicBezTo>
                  <a:lnTo>
                    <a:pt x="7146" y="31055"/>
                  </a:lnTo>
                  <a:cubicBezTo>
                    <a:pt x="3272" y="34928"/>
                    <a:pt x="1002" y="40271"/>
                    <a:pt x="1002" y="45748"/>
                  </a:cubicBezTo>
                  <a:lnTo>
                    <a:pt x="1002" y="85818"/>
                  </a:lnTo>
                  <a:cubicBezTo>
                    <a:pt x="1002" y="97305"/>
                    <a:pt x="10352" y="106655"/>
                    <a:pt x="21839" y="106655"/>
                  </a:cubicBezTo>
                  <a:lnTo>
                    <a:pt x="91161" y="106655"/>
                  </a:lnTo>
                  <a:cubicBezTo>
                    <a:pt x="102648" y="106655"/>
                    <a:pt x="111998" y="97305"/>
                    <a:pt x="111998" y="85818"/>
                  </a:cubicBezTo>
                  <a:lnTo>
                    <a:pt x="111998" y="21839"/>
                  </a:lnTo>
                  <a:cubicBezTo>
                    <a:pt x="111998" y="10352"/>
                    <a:pt x="102648" y="1002"/>
                    <a:pt x="91161" y="1002"/>
                  </a:cubicBezTo>
                  <a:lnTo>
                    <a:pt x="45748" y="1002"/>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2" name="Google Shape;2202;p191"/>
            <p:cNvSpPr/>
            <p:nvPr/>
          </p:nvSpPr>
          <p:spPr>
            <a:xfrm>
              <a:off x="2748706" y="2167767"/>
              <a:ext cx="157611" cy="62777"/>
            </a:xfrm>
            <a:custGeom>
              <a:rect b="b" l="l" r="r" t="t"/>
              <a:pathLst>
                <a:path extrusionOk="0" h="62777" w="157611">
                  <a:moveTo>
                    <a:pt x="11445" y="62444"/>
                  </a:moveTo>
                  <a:lnTo>
                    <a:pt x="146751" y="62444"/>
                  </a:lnTo>
                  <a:cubicBezTo>
                    <a:pt x="152495" y="62444"/>
                    <a:pt x="157170" y="57769"/>
                    <a:pt x="157170" y="52025"/>
                  </a:cubicBezTo>
                  <a:lnTo>
                    <a:pt x="157170" y="11420"/>
                  </a:lnTo>
                  <a:cubicBezTo>
                    <a:pt x="157170" y="5677"/>
                    <a:pt x="152495" y="1002"/>
                    <a:pt x="146751" y="1002"/>
                  </a:cubicBezTo>
                  <a:lnTo>
                    <a:pt x="51917" y="1002"/>
                  </a:lnTo>
                  <a:cubicBezTo>
                    <a:pt x="49112" y="1002"/>
                    <a:pt x="46440" y="2070"/>
                    <a:pt x="44570" y="4074"/>
                  </a:cubicBezTo>
                  <a:lnTo>
                    <a:pt x="3965" y="44679"/>
                  </a:lnTo>
                  <a:cubicBezTo>
                    <a:pt x="-2446" y="51224"/>
                    <a:pt x="2229" y="62444"/>
                    <a:pt x="11445" y="62444"/>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3" name="Google Shape;2203;p191"/>
            <p:cNvSpPr/>
            <p:nvPr/>
          </p:nvSpPr>
          <p:spPr>
            <a:xfrm>
              <a:off x="2950287" y="2197153"/>
              <a:ext cx="199018" cy="94834"/>
            </a:xfrm>
            <a:custGeom>
              <a:rect b="b" l="l" r="r" t="t"/>
              <a:pathLst>
                <a:path extrusionOk="0" h="94834" w="199018">
                  <a:moveTo>
                    <a:pt x="10752" y="94500"/>
                  </a:moveTo>
                  <a:lnTo>
                    <a:pt x="154740" y="94500"/>
                  </a:lnTo>
                  <a:cubicBezTo>
                    <a:pt x="157278" y="94500"/>
                    <a:pt x="159682" y="93432"/>
                    <a:pt x="161552" y="91695"/>
                  </a:cubicBezTo>
                  <a:lnTo>
                    <a:pt x="195746" y="57502"/>
                  </a:lnTo>
                  <a:cubicBezTo>
                    <a:pt x="201757" y="51491"/>
                    <a:pt x="197482" y="41073"/>
                    <a:pt x="188934" y="41073"/>
                  </a:cubicBezTo>
                  <a:lnTo>
                    <a:pt x="169299" y="41073"/>
                  </a:lnTo>
                  <a:cubicBezTo>
                    <a:pt x="166761" y="41073"/>
                    <a:pt x="164357" y="40004"/>
                    <a:pt x="162487" y="38268"/>
                  </a:cubicBezTo>
                  <a:lnTo>
                    <a:pt x="128026" y="3807"/>
                  </a:lnTo>
                  <a:cubicBezTo>
                    <a:pt x="124286" y="67"/>
                    <a:pt x="118142" y="67"/>
                    <a:pt x="114402" y="3807"/>
                  </a:cubicBezTo>
                  <a:lnTo>
                    <a:pt x="97973" y="20236"/>
                  </a:lnTo>
                  <a:cubicBezTo>
                    <a:pt x="94233" y="23976"/>
                    <a:pt x="94233" y="30120"/>
                    <a:pt x="97973" y="33860"/>
                  </a:cubicBezTo>
                  <a:lnTo>
                    <a:pt x="115604" y="51491"/>
                  </a:lnTo>
                  <a:cubicBezTo>
                    <a:pt x="121615" y="57502"/>
                    <a:pt x="117341" y="67920"/>
                    <a:pt x="108792" y="67920"/>
                  </a:cubicBezTo>
                  <a:lnTo>
                    <a:pt x="10619" y="67920"/>
                  </a:lnTo>
                  <a:cubicBezTo>
                    <a:pt x="5276" y="67920"/>
                    <a:pt x="1002" y="72194"/>
                    <a:pt x="1002" y="77537"/>
                  </a:cubicBezTo>
                  <a:lnTo>
                    <a:pt x="1002" y="85017"/>
                  </a:lnTo>
                  <a:cubicBezTo>
                    <a:pt x="1135" y="90226"/>
                    <a:pt x="5410" y="94500"/>
                    <a:pt x="10752" y="9450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4" name="Google Shape;2204;p191"/>
            <p:cNvSpPr/>
            <p:nvPr/>
          </p:nvSpPr>
          <p:spPr>
            <a:xfrm>
              <a:off x="3176153" y="2075738"/>
              <a:ext cx="152269" cy="62777"/>
            </a:xfrm>
            <a:custGeom>
              <a:rect b="b" l="l" r="r" t="t"/>
              <a:pathLst>
                <a:path extrusionOk="0" h="62777" w="152269">
                  <a:moveTo>
                    <a:pt x="13424" y="62310"/>
                  </a:moveTo>
                  <a:lnTo>
                    <a:pt x="139113" y="62310"/>
                  </a:lnTo>
                  <a:cubicBezTo>
                    <a:pt x="150199" y="62310"/>
                    <a:pt x="155809" y="48953"/>
                    <a:pt x="147928" y="41073"/>
                  </a:cubicBezTo>
                  <a:lnTo>
                    <a:pt x="111464" y="4608"/>
                  </a:lnTo>
                  <a:cubicBezTo>
                    <a:pt x="109193" y="2337"/>
                    <a:pt x="105987" y="1002"/>
                    <a:pt x="102648" y="1002"/>
                  </a:cubicBezTo>
                  <a:lnTo>
                    <a:pt x="13424" y="1002"/>
                  </a:lnTo>
                  <a:cubicBezTo>
                    <a:pt x="6478" y="1002"/>
                    <a:pt x="1002" y="6612"/>
                    <a:pt x="1002" y="13424"/>
                  </a:cubicBezTo>
                  <a:lnTo>
                    <a:pt x="1002" y="49888"/>
                  </a:lnTo>
                  <a:cubicBezTo>
                    <a:pt x="1002" y="56700"/>
                    <a:pt x="6478" y="62310"/>
                    <a:pt x="13424" y="62310"/>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5" name="Google Shape;2205;p191"/>
            <p:cNvSpPr/>
            <p:nvPr/>
          </p:nvSpPr>
          <p:spPr>
            <a:xfrm>
              <a:off x="3469038" y="1841724"/>
              <a:ext cx="682539" cy="361973"/>
            </a:xfrm>
            <a:custGeom>
              <a:rect b="b" l="l" r="r" t="t"/>
              <a:pathLst>
                <a:path extrusionOk="0" h="361973" w="682539">
                  <a:moveTo>
                    <a:pt x="118443" y="320633"/>
                  </a:moveTo>
                  <a:cubicBezTo>
                    <a:pt x="121648" y="323839"/>
                    <a:pt x="123518" y="328247"/>
                    <a:pt x="123518" y="332788"/>
                  </a:cubicBezTo>
                  <a:lnTo>
                    <a:pt x="123518" y="344409"/>
                  </a:lnTo>
                  <a:cubicBezTo>
                    <a:pt x="123518" y="353892"/>
                    <a:pt x="131265" y="361639"/>
                    <a:pt x="140749" y="361639"/>
                  </a:cubicBezTo>
                  <a:lnTo>
                    <a:pt x="314256" y="361639"/>
                  </a:lnTo>
                  <a:cubicBezTo>
                    <a:pt x="334959" y="361639"/>
                    <a:pt x="354727" y="353492"/>
                    <a:pt x="369286" y="338799"/>
                  </a:cubicBezTo>
                  <a:lnTo>
                    <a:pt x="677564" y="30521"/>
                  </a:lnTo>
                  <a:cubicBezTo>
                    <a:pt x="688384" y="19701"/>
                    <a:pt x="680770" y="1002"/>
                    <a:pt x="665410" y="1002"/>
                  </a:cubicBezTo>
                  <a:lnTo>
                    <a:pt x="216616" y="1002"/>
                  </a:lnTo>
                  <a:cubicBezTo>
                    <a:pt x="198852" y="1002"/>
                    <a:pt x="181755" y="8081"/>
                    <a:pt x="169199" y="20636"/>
                  </a:cubicBezTo>
                  <a:lnTo>
                    <a:pt x="6111" y="183725"/>
                  </a:lnTo>
                  <a:cubicBezTo>
                    <a:pt x="-701" y="190537"/>
                    <a:pt x="-701" y="201356"/>
                    <a:pt x="6111" y="208168"/>
                  </a:cubicBezTo>
                  <a:lnTo>
                    <a:pt x="118443" y="320633"/>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6" name="Google Shape;2206;p191"/>
            <p:cNvSpPr/>
            <p:nvPr/>
          </p:nvSpPr>
          <p:spPr>
            <a:xfrm>
              <a:off x="3259922" y="2207838"/>
              <a:ext cx="105519" cy="68120"/>
            </a:xfrm>
            <a:custGeom>
              <a:rect b="b" l="l" r="r" t="t"/>
              <a:pathLst>
                <a:path extrusionOk="0" h="68120" w="105519">
                  <a:moveTo>
                    <a:pt x="5122" y="24777"/>
                  </a:moveTo>
                  <a:lnTo>
                    <a:pt x="43990" y="63646"/>
                  </a:lnTo>
                  <a:cubicBezTo>
                    <a:pt x="46662" y="66317"/>
                    <a:pt x="50134" y="67786"/>
                    <a:pt x="53874" y="67786"/>
                  </a:cubicBezTo>
                  <a:lnTo>
                    <a:pt x="91541" y="67786"/>
                  </a:lnTo>
                  <a:cubicBezTo>
                    <a:pt x="99288" y="67786"/>
                    <a:pt x="105566" y="61509"/>
                    <a:pt x="105566" y="53762"/>
                  </a:cubicBezTo>
                  <a:lnTo>
                    <a:pt x="105566" y="15027"/>
                  </a:lnTo>
                  <a:cubicBezTo>
                    <a:pt x="105566" y="7280"/>
                    <a:pt x="99288" y="1002"/>
                    <a:pt x="91541" y="1002"/>
                  </a:cubicBezTo>
                  <a:lnTo>
                    <a:pt x="15006" y="1002"/>
                  </a:lnTo>
                  <a:cubicBezTo>
                    <a:pt x="2584" y="1002"/>
                    <a:pt x="-3694" y="16095"/>
                    <a:pt x="5122" y="24777"/>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7" name="Google Shape;2207;p191"/>
            <p:cNvSpPr/>
            <p:nvPr/>
          </p:nvSpPr>
          <p:spPr>
            <a:xfrm>
              <a:off x="3505568" y="2221062"/>
              <a:ext cx="289845" cy="92162"/>
            </a:xfrm>
            <a:custGeom>
              <a:rect b="b" l="l" r="r" t="t"/>
              <a:pathLst>
                <a:path extrusionOk="0" h="92162" w="289845">
                  <a:moveTo>
                    <a:pt x="257556" y="89558"/>
                  </a:moveTo>
                  <a:lnTo>
                    <a:pt x="286808" y="60307"/>
                  </a:lnTo>
                  <a:cubicBezTo>
                    <a:pt x="291884" y="55231"/>
                    <a:pt x="288277" y="46415"/>
                    <a:pt x="281065" y="46415"/>
                  </a:cubicBezTo>
                  <a:lnTo>
                    <a:pt x="98342" y="46415"/>
                  </a:lnTo>
                  <a:cubicBezTo>
                    <a:pt x="96205" y="46415"/>
                    <a:pt x="94067" y="45614"/>
                    <a:pt x="92598" y="44011"/>
                  </a:cubicBezTo>
                  <a:lnTo>
                    <a:pt x="51993" y="3406"/>
                  </a:lnTo>
                  <a:cubicBezTo>
                    <a:pt x="50524" y="1937"/>
                    <a:pt x="48387" y="1002"/>
                    <a:pt x="46250" y="1002"/>
                  </a:cubicBezTo>
                  <a:lnTo>
                    <a:pt x="9117" y="1002"/>
                  </a:lnTo>
                  <a:cubicBezTo>
                    <a:pt x="1905" y="1002"/>
                    <a:pt x="-1702" y="9684"/>
                    <a:pt x="3374" y="14893"/>
                  </a:cubicBezTo>
                  <a:lnTo>
                    <a:pt x="78039" y="89558"/>
                  </a:lnTo>
                  <a:cubicBezTo>
                    <a:pt x="79508" y="91028"/>
                    <a:pt x="81645" y="91963"/>
                    <a:pt x="83783" y="91963"/>
                  </a:cubicBezTo>
                  <a:lnTo>
                    <a:pt x="252080" y="91963"/>
                  </a:lnTo>
                  <a:cubicBezTo>
                    <a:pt x="254084" y="91963"/>
                    <a:pt x="256087" y="91161"/>
                    <a:pt x="257556" y="89558"/>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8" name="Google Shape;2208;p191"/>
            <p:cNvSpPr/>
            <p:nvPr/>
          </p:nvSpPr>
          <p:spPr>
            <a:xfrm>
              <a:off x="3403221" y="2261266"/>
              <a:ext cx="69456" cy="40070"/>
            </a:xfrm>
            <a:custGeom>
              <a:rect b="b" l="l" r="r" t="t"/>
              <a:pathLst>
                <a:path extrusionOk="0" h="40070" w="69456">
                  <a:moveTo>
                    <a:pt x="11554" y="1002"/>
                  </a:moveTo>
                  <a:cubicBezTo>
                    <a:pt x="5677" y="1002"/>
                    <a:pt x="1002" y="5677"/>
                    <a:pt x="1002" y="11554"/>
                  </a:cubicBezTo>
                  <a:lnTo>
                    <a:pt x="1002" y="29185"/>
                  </a:lnTo>
                  <a:cubicBezTo>
                    <a:pt x="1002" y="35062"/>
                    <a:pt x="5677" y="39737"/>
                    <a:pt x="11554" y="39737"/>
                  </a:cubicBezTo>
                  <a:lnTo>
                    <a:pt x="58570" y="39737"/>
                  </a:lnTo>
                  <a:cubicBezTo>
                    <a:pt x="64447" y="39737"/>
                    <a:pt x="69122" y="35062"/>
                    <a:pt x="69122" y="29185"/>
                  </a:cubicBezTo>
                  <a:lnTo>
                    <a:pt x="69122" y="11554"/>
                  </a:lnTo>
                  <a:cubicBezTo>
                    <a:pt x="69122" y="5677"/>
                    <a:pt x="64447" y="1002"/>
                    <a:pt x="58570" y="1002"/>
                  </a:cubicBezTo>
                  <a:lnTo>
                    <a:pt x="11554" y="1002"/>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09" name="Google Shape;2209;p191"/>
            <p:cNvSpPr/>
            <p:nvPr/>
          </p:nvSpPr>
          <p:spPr>
            <a:xfrm>
              <a:off x="3397879" y="2183796"/>
              <a:ext cx="80141" cy="46749"/>
            </a:xfrm>
            <a:custGeom>
              <a:rect b="b" l="l" r="r" t="t"/>
              <a:pathLst>
                <a:path extrusionOk="0" h="46749" w="80141">
                  <a:moveTo>
                    <a:pt x="1002" y="10886"/>
                  </a:moveTo>
                  <a:lnTo>
                    <a:pt x="1002" y="36531"/>
                  </a:lnTo>
                  <a:cubicBezTo>
                    <a:pt x="1002" y="42008"/>
                    <a:pt x="5410" y="46415"/>
                    <a:pt x="10886" y="46415"/>
                  </a:cubicBezTo>
                  <a:lnTo>
                    <a:pt x="69924" y="46415"/>
                  </a:lnTo>
                  <a:cubicBezTo>
                    <a:pt x="75400" y="46415"/>
                    <a:pt x="79808" y="42008"/>
                    <a:pt x="79808" y="36531"/>
                  </a:cubicBezTo>
                  <a:lnTo>
                    <a:pt x="79808" y="10886"/>
                  </a:lnTo>
                  <a:cubicBezTo>
                    <a:pt x="79808" y="5410"/>
                    <a:pt x="75400" y="1002"/>
                    <a:pt x="69924" y="1002"/>
                  </a:cubicBezTo>
                  <a:lnTo>
                    <a:pt x="10886" y="1002"/>
                  </a:lnTo>
                  <a:cubicBezTo>
                    <a:pt x="5410" y="1002"/>
                    <a:pt x="1002" y="5410"/>
                    <a:pt x="1002" y="10886"/>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10" name="Google Shape;2210;p191"/>
            <p:cNvSpPr/>
            <p:nvPr/>
          </p:nvSpPr>
          <p:spPr>
            <a:xfrm>
              <a:off x="3356338" y="2095640"/>
              <a:ext cx="77470" cy="62777"/>
            </a:xfrm>
            <a:custGeom>
              <a:rect b="b" l="l" r="r" t="t"/>
              <a:pathLst>
                <a:path extrusionOk="0" h="62777" w="77470">
                  <a:moveTo>
                    <a:pt x="13290" y="62444"/>
                  </a:moveTo>
                  <a:lnTo>
                    <a:pt x="64848" y="62444"/>
                  </a:lnTo>
                  <a:cubicBezTo>
                    <a:pt x="71660" y="62444"/>
                    <a:pt x="77136" y="56967"/>
                    <a:pt x="77136" y="50155"/>
                  </a:cubicBezTo>
                  <a:lnTo>
                    <a:pt x="77136" y="13290"/>
                  </a:lnTo>
                  <a:cubicBezTo>
                    <a:pt x="77136" y="6478"/>
                    <a:pt x="71660" y="1002"/>
                    <a:pt x="64848" y="1002"/>
                  </a:cubicBezTo>
                  <a:lnTo>
                    <a:pt x="13290" y="1002"/>
                  </a:lnTo>
                  <a:cubicBezTo>
                    <a:pt x="6478" y="1002"/>
                    <a:pt x="1002" y="6478"/>
                    <a:pt x="1002" y="13290"/>
                  </a:cubicBezTo>
                  <a:lnTo>
                    <a:pt x="1002" y="50155"/>
                  </a:lnTo>
                  <a:cubicBezTo>
                    <a:pt x="1135" y="56967"/>
                    <a:pt x="6612" y="62444"/>
                    <a:pt x="13290" y="62444"/>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11" name="Google Shape;2211;p191"/>
            <p:cNvSpPr/>
            <p:nvPr/>
          </p:nvSpPr>
          <p:spPr>
            <a:xfrm>
              <a:off x="3615463" y="2372129"/>
              <a:ext cx="595719" cy="472835"/>
            </a:xfrm>
            <a:custGeom>
              <a:rect b="b" l="l" r="r" t="t"/>
              <a:pathLst>
                <a:path extrusionOk="0" h="472835" w="595719">
                  <a:moveTo>
                    <a:pt x="251311" y="1002"/>
                  </a:moveTo>
                  <a:lnTo>
                    <a:pt x="22774" y="1002"/>
                  </a:lnTo>
                  <a:cubicBezTo>
                    <a:pt x="10752" y="1002"/>
                    <a:pt x="1002" y="10752"/>
                    <a:pt x="1002" y="22774"/>
                  </a:cubicBezTo>
                  <a:lnTo>
                    <a:pt x="1002" y="116940"/>
                  </a:lnTo>
                  <a:cubicBezTo>
                    <a:pt x="1002" y="128961"/>
                    <a:pt x="10752" y="138712"/>
                    <a:pt x="22774" y="138712"/>
                  </a:cubicBezTo>
                  <a:lnTo>
                    <a:pt x="135640" y="138712"/>
                  </a:lnTo>
                  <a:cubicBezTo>
                    <a:pt x="155542" y="138712"/>
                    <a:pt x="174509" y="146592"/>
                    <a:pt x="188533" y="160617"/>
                  </a:cubicBezTo>
                  <a:lnTo>
                    <a:pt x="346947" y="319031"/>
                  </a:lnTo>
                  <a:cubicBezTo>
                    <a:pt x="355495" y="327579"/>
                    <a:pt x="355495" y="341203"/>
                    <a:pt x="346947" y="349752"/>
                  </a:cubicBezTo>
                  <a:cubicBezTo>
                    <a:pt x="338398" y="358300"/>
                    <a:pt x="338398" y="371924"/>
                    <a:pt x="346947" y="380473"/>
                  </a:cubicBezTo>
                  <a:lnTo>
                    <a:pt x="432431" y="465957"/>
                  </a:lnTo>
                  <a:cubicBezTo>
                    <a:pt x="440979" y="474505"/>
                    <a:pt x="454604" y="474505"/>
                    <a:pt x="463152" y="465957"/>
                  </a:cubicBezTo>
                  <a:lnTo>
                    <a:pt x="588707" y="340402"/>
                  </a:lnTo>
                  <a:cubicBezTo>
                    <a:pt x="597256" y="331853"/>
                    <a:pt x="597256" y="318229"/>
                    <a:pt x="588707" y="309681"/>
                  </a:cubicBezTo>
                  <a:lnTo>
                    <a:pt x="300598" y="21571"/>
                  </a:lnTo>
                  <a:cubicBezTo>
                    <a:pt x="287642" y="8348"/>
                    <a:pt x="269877" y="1002"/>
                    <a:pt x="251311" y="1002"/>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12" name="Google Shape;2212;p191"/>
            <p:cNvSpPr/>
            <p:nvPr/>
          </p:nvSpPr>
          <p:spPr>
            <a:xfrm>
              <a:off x="2967919" y="2095774"/>
              <a:ext cx="89491" cy="89491"/>
            </a:xfrm>
            <a:custGeom>
              <a:rect b="b" l="l" r="r" t="t"/>
              <a:pathLst>
                <a:path extrusionOk="0" h="89491" w="89491">
                  <a:moveTo>
                    <a:pt x="27849" y="83948"/>
                  </a:moveTo>
                  <a:cubicBezTo>
                    <a:pt x="34261" y="90360"/>
                    <a:pt x="44813" y="90360"/>
                    <a:pt x="51224" y="83948"/>
                  </a:cubicBezTo>
                  <a:lnTo>
                    <a:pt x="83948" y="51224"/>
                  </a:lnTo>
                  <a:cubicBezTo>
                    <a:pt x="90360" y="44813"/>
                    <a:pt x="90360" y="34261"/>
                    <a:pt x="83948" y="27849"/>
                  </a:cubicBezTo>
                  <a:lnTo>
                    <a:pt x="61909" y="5810"/>
                  </a:lnTo>
                  <a:cubicBezTo>
                    <a:pt x="55498" y="-601"/>
                    <a:pt x="44946" y="-601"/>
                    <a:pt x="38535" y="5810"/>
                  </a:cubicBezTo>
                  <a:lnTo>
                    <a:pt x="5810" y="38535"/>
                  </a:lnTo>
                  <a:cubicBezTo>
                    <a:pt x="-601" y="44946"/>
                    <a:pt x="-601" y="55498"/>
                    <a:pt x="5810" y="61909"/>
                  </a:cubicBezTo>
                  <a:lnTo>
                    <a:pt x="27849" y="83948"/>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13" name="Google Shape;2213;p191"/>
            <p:cNvSpPr/>
            <p:nvPr/>
          </p:nvSpPr>
          <p:spPr>
            <a:xfrm>
              <a:off x="1677103" y="2346350"/>
              <a:ext cx="2707452" cy="1705681"/>
            </a:xfrm>
            <a:custGeom>
              <a:rect b="b" l="l" r="r" t="t"/>
              <a:pathLst>
                <a:path extrusionOk="0" h="1705681" w="2707452">
                  <a:moveTo>
                    <a:pt x="2545901" y="1045915"/>
                  </a:moveTo>
                  <a:cubicBezTo>
                    <a:pt x="2539623" y="1039638"/>
                    <a:pt x="2539623" y="1029486"/>
                    <a:pt x="2545901" y="1023209"/>
                  </a:cubicBezTo>
                  <a:lnTo>
                    <a:pt x="2702845" y="866265"/>
                  </a:lnTo>
                  <a:cubicBezTo>
                    <a:pt x="2703646" y="865463"/>
                    <a:pt x="2704314" y="864662"/>
                    <a:pt x="2704848" y="863727"/>
                  </a:cubicBezTo>
                  <a:cubicBezTo>
                    <a:pt x="2705382" y="862792"/>
                    <a:pt x="2705917" y="861857"/>
                    <a:pt x="2706317" y="860922"/>
                  </a:cubicBezTo>
                  <a:cubicBezTo>
                    <a:pt x="2707653" y="857583"/>
                    <a:pt x="2707920" y="853843"/>
                    <a:pt x="2706852" y="850370"/>
                  </a:cubicBezTo>
                  <a:cubicBezTo>
                    <a:pt x="2706451" y="848901"/>
                    <a:pt x="2705783" y="847431"/>
                    <a:pt x="2704848" y="846096"/>
                  </a:cubicBezTo>
                  <a:cubicBezTo>
                    <a:pt x="2704314" y="845161"/>
                    <a:pt x="2703513" y="844359"/>
                    <a:pt x="2702845" y="843558"/>
                  </a:cubicBezTo>
                  <a:lnTo>
                    <a:pt x="2493141" y="633854"/>
                  </a:lnTo>
                  <a:cubicBezTo>
                    <a:pt x="2486863" y="627576"/>
                    <a:pt x="2476712" y="627576"/>
                    <a:pt x="2470434" y="633854"/>
                  </a:cubicBezTo>
                  <a:lnTo>
                    <a:pt x="2462420" y="641868"/>
                  </a:lnTo>
                  <a:cubicBezTo>
                    <a:pt x="2456142" y="648146"/>
                    <a:pt x="2445991" y="648146"/>
                    <a:pt x="2439713" y="641868"/>
                  </a:cubicBezTo>
                  <a:lnTo>
                    <a:pt x="2403649" y="605804"/>
                  </a:lnTo>
                  <a:cubicBezTo>
                    <a:pt x="2403248" y="605403"/>
                    <a:pt x="2402981" y="605003"/>
                    <a:pt x="2402581" y="604602"/>
                  </a:cubicBezTo>
                  <a:cubicBezTo>
                    <a:pt x="2400176" y="601797"/>
                    <a:pt x="2398974" y="598191"/>
                    <a:pt x="2398974" y="594451"/>
                  </a:cubicBezTo>
                  <a:lnTo>
                    <a:pt x="2398974" y="554380"/>
                  </a:lnTo>
                  <a:cubicBezTo>
                    <a:pt x="2398974" y="552777"/>
                    <a:pt x="2398707" y="551174"/>
                    <a:pt x="2398306" y="549571"/>
                  </a:cubicBezTo>
                  <a:cubicBezTo>
                    <a:pt x="2397104" y="545564"/>
                    <a:pt x="2394299" y="542225"/>
                    <a:pt x="2390559" y="540222"/>
                  </a:cubicBezTo>
                  <a:cubicBezTo>
                    <a:pt x="2389357" y="539554"/>
                    <a:pt x="2388155" y="539153"/>
                    <a:pt x="2386953" y="538752"/>
                  </a:cubicBezTo>
                  <a:cubicBezTo>
                    <a:pt x="2385751" y="538352"/>
                    <a:pt x="2384282" y="538218"/>
                    <a:pt x="2382946" y="538218"/>
                  </a:cubicBezTo>
                  <a:lnTo>
                    <a:pt x="2382946" y="538218"/>
                  </a:lnTo>
                  <a:lnTo>
                    <a:pt x="2210641" y="538218"/>
                  </a:lnTo>
                  <a:cubicBezTo>
                    <a:pt x="2201826" y="538218"/>
                    <a:pt x="2194613" y="545431"/>
                    <a:pt x="2194613" y="554246"/>
                  </a:cubicBezTo>
                  <a:lnTo>
                    <a:pt x="2194613" y="922898"/>
                  </a:lnTo>
                  <a:cubicBezTo>
                    <a:pt x="2194613" y="924634"/>
                    <a:pt x="2194346" y="926371"/>
                    <a:pt x="2193811" y="927974"/>
                  </a:cubicBezTo>
                  <a:cubicBezTo>
                    <a:pt x="2193544" y="928775"/>
                    <a:pt x="2193277" y="929443"/>
                    <a:pt x="2192877" y="930244"/>
                  </a:cubicBezTo>
                  <a:cubicBezTo>
                    <a:pt x="2191808" y="932381"/>
                    <a:pt x="2190339" y="934118"/>
                    <a:pt x="2188469" y="935587"/>
                  </a:cubicBezTo>
                  <a:cubicBezTo>
                    <a:pt x="2187934" y="936121"/>
                    <a:pt x="2187267" y="936522"/>
                    <a:pt x="2186599" y="936923"/>
                  </a:cubicBezTo>
                  <a:cubicBezTo>
                    <a:pt x="2185664" y="937457"/>
                    <a:pt x="2184595" y="937991"/>
                    <a:pt x="2183527" y="938392"/>
                  </a:cubicBezTo>
                  <a:cubicBezTo>
                    <a:pt x="2182859" y="938659"/>
                    <a:pt x="2182057" y="938793"/>
                    <a:pt x="2181389" y="938926"/>
                  </a:cubicBezTo>
                  <a:cubicBezTo>
                    <a:pt x="2180722" y="939060"/>
                    <a:pt x="2179920" y="939193"/>
                    <a:pt x="2179119" y="939193"/>
                  </a:cubicBezTo>
                  <a:cubicBezTo>
                    <a:pt x="2178718" y="939193"/>
                    <a:pt x="2178317" y="939193"/>
                    <a:pt x="2177917" y="939193"/>
                  </a:cubicBezTo>
                  <a:cubicBezTo>
                    <a:pt x="2177516" y="939193"/>
                    <a:pt x="2177115" y="939193"/>
                    <a:pt x="2176715" y="939060"/>
                  </a:cubicBezTo>
                  <a:cubicBezTo>
                    <a:pt x="2175913" y="938926"/>
                    <a:pt x="2175245" y="938793"/>
                    <a:pt x="2174444" y="938659"/>
                  </a:cubicBezTo>
                  <a:cubicBezTo>
                    <a:pt x="2172975" y="938259"/>
                    <a:pt x="2171505" y="937724"/>
                    <a:pt x="2170036" y="936789"/>
                  </a:cubicBezTo>
                  <a:cubicBezTo>
                    <a:pt x="2169635" y="936522"/>
                    <a:pt x="2169368" y="936389"/>
                    <a:pt x="2168968" y="936121"/>
                  </a:cubicBezTo>
                  <a:cubicBezTo>
                    <a:pt x="2168300" y="935587"/>
                    <a:pt x="2167632" y="935053"/>
                    <a:pt x="2166964" y="934385"/>
                  </a:cubicBezTo>
                  <a:lnTo>
                    <a:pt x="2086822" y="854243"/>
                  </a:lnTo>
                  <a:cubicBezTo>
                    <a:pt x="2086422" y="853843"/>
                    <a:pt x="2086154" y="853442"/>
                    <a:pt x="2085754" y="853041"/>
                  </a:cubicBezTo>
                  <a:cubicBezTo>
                    <a:pt x="2083350" y="850236"/>
                    <a:pt x="2082147" y="846630"/>
                    <a:pt x="2082147" y="842890"/>
                  </a:cubicBezTo>
                  <a:lnTo>
                    <a:pt x="2082147" y="765420"/>
                  </a:lnTo>
                  <a:cubicBezTo>
                    <a:pt x="2082147" y="763817"/>
                    <a:pt x="2081880" y="762214"/>
                    <a:pt x="2081480" y="760611"/>
                  </a:cubicBezTo>
                  <a:cubicBezTo>
                    <a:pt x="2080277" y="756604"/>
                    <a:pt x="2077472" y="753265"/>
                    <a:pt x="2073732" y="751261"/>
                  </a:cubicBezTo>
                  <a:cubicBezTo>
                    <a:pt x="2072530" y="750593"/>
                    <a:pt x="2071328" y="750193"/>
                    <a:pt x="2070126" y="749792"/>
                  </a:cubicBezTo>
                  <a:cubicBezTo>
                    <a:pt x="2068924" y="749391"/>
                    <a:pt x="2067455" y="749258"/>
                    <a:pt x="2066119" y="749258"/>
                  </a:cubicBezTo>
                  <a:lnTo>
                    <a:pt x="2066119" y="749258"/>
                  </a:lnTo>
                  <a:lnTo>
                    <a:pt x="1784288" y="749258"/>
                  </a:lnTo>
                  <a:cubicBezTo>
                    <a:pt x="1782685" y="749258"/>
                    <a:pt x="1781082" y="748991"/>
                    <a:pt x="1779479" y="748590"/>
                  </a:cubicBezTo>
                  <a:cubicBezTo>
                    <a:pt x="1778410" y="748323"/>
                    <a:pt x="1777476" y="747922"/>
                    <a:pt x="1776540" y="747388"/>
                  </a:cubicBezTo>
                  <a:cubicBezTo>
                    <a:pt x="1776140" y="747121"/>
                    <a:pt x="1775606" y="746853"/>
                    <a:pt x="1775205" y="746586"/>
                  </a:cubicBezTo>
                  <a:cubicBezTo>
                    <a:pt x="1774403" y="746052"/>
                    <a:pt x="1773602" y="745384"/>
                    <a:pt x="1772801" y="744583"/>
                  </a:cubicBezTo>
                  <a:cubicBezTo>
                    <a:pt x="1772133" y="743915"/>
                    <a:pt x="1771465" y="743114"/>
                    <a:pt x="1770797" y="742179"/>
                  </a:cubicBezTo>
                  <a:cubicBezTo>
                    <a:pt x="1770530" y="741778"/>
                    <a:pt x="1770263" y="741244"/>
                    <a:pt x="1769995" y="740843"/>
                  </a:cubicBezTo>
                  <a:cubicBezTo>
                    <a:pt x="1769461" y="739908"/>
                    <a:pt x="1769061" y="738973"/>
                    <a:pt x="1768793" y="737904"/>
                  </a:cubicBezTo>
                  <a:cubicBezTo>
                    <a:pt x="1768259" y="736435"/>
                    <a:pt x="1768126" y="734832"/>
                    <a:pt x="1768126" y="733096"/>
                  </a:cubicBezTo>
                  <a:lnTo>
                    <a:pt x="1768126" y="594184"/>
                  </a:lnTo>
                  <a:cubicBezTo>
                    <a:pt x="1768126" y="593115"/>
                    <a:pt x="1768259" y="592046"/>
                    <a:pt x="1768393" y="590978"/>
                  </a:cubicBezTo>
                  <a:cubicBezTo>
                    <a:pt x="1768660" y="589909"/>
                    <a:pt x="1768927" y="588974"/>
                    <a:pt x="1769328" y="588039"/>
                  </a:cubicBezTo>
                  <a:cubicBezTo>
                    <a:pt x="1769862" y="586704"/>
                    <a:pt x="1770663" y="585502"/>
                    <a:pt x="1771465" y="584300"/>
                  </a:cubicBezTo>
                  <a:cubicBezTo>
                    <a:pt x="1771865" y="583765"/>
                    <a:pt x="1772266" y="583231"/>
                    <a:pt x="1772801" y="582830"/>
                  </a:cubicBezTo>
                  <a:lnTo>
                    <a:pt x="2050625" y="305006"/>
                  </a:lnTo>
                  <a:cubicBezTo>
                    <a:pt x="2051426" y="304204"/>
                    <a:pt x="2052094" y="303403"/>
                    <a:pt x="2052629" y="302468"/>
                  </a:cubicBezTo>
                  <a:cubicBezTo>
                    <a:pt x="2053163" y="301533"/>
                    <a:pt x="2053697" y="300598"/>
                    <a:pt x="2054098" y="299663"/>
                  </a:cubicBezTo>
                  <a:cubicBezTo>
                    <a:pt x="2055433" y="296324"/>
                    <a:pt x="2055701" y="292584"/>
                    <a:pt x="2054632" y="289111"/>
                  </a:cubicBezTo>
                  <a:cubicBezTo>
                    <a:pt x="2054231" y="287642"/>
                    <a:pt x="2053563" y="286173"/>
                    <a:pt x="2052629" y="284837"/>
                  </a:cubicBezTo>
                  <a:cubicBezTo>
                    <a:pt x="2052094" y="283902"/>
                    <a:pt x="2051293" y="283100"/>
                    <a:pt x="2050625" y="282299"/>
                  </a:cubicBezTo>
                  <a:lnTo>
                    <a:pt x="1997865" y="229539"/>
                  </a:lnTo>
                  <a:cubicBezTo>
                    <a:pt x="1991587" y="223261"/>
                    <a:pt x="1981436" y="223261"/>
                    <a:pt x="1975158" y="229539"/>
                  </a:cubicBezTo>
                  <a:lnTo>
                    <a:pt x="1959130" y="245567"/>
                  </a:lnTo>
                  <a:cubicBezTo>
                    <a:pt x="1952852" y="251845"/>
                    <a:pt x="1942701" y="251845"/>
                    <a:pt x="1936423" y="245567"/>
                  </a:cubicBezTo>
                  <a:lnTo>
                    <a:pt x="1830235" y="139380"/>
                  </a:lnTo>
                  <a:cubicBezTo>
                    <a:pt x="1829835" y="138979"/>
                    <a:pt x="1829568" y="138578"/>
                    <a:pt x="1829167" y="138178"/>
                  </a:cubicBezTo>
                  <a:cubicBezTo>
                    <a:pt x="1826762" y="135373"/>
                    <a:pt x="1825561" y="131766"/>
                    <a:pt x="1825561" y="128026"/>
                  </a:cubicBezTo>
                  <a:lnTo>
                    <a:pt x="1825561" y="79941"/>
                  </a:lnTo>
                  <a:cubicBezTo>
                    <a:pt x="1825561" y="76201"/>
                    <a:pt x="1826896" y="72595"/>
                    <a:pt x="1829167" y="69790"/>
                  </a:cubicBezTo>
                  <a:cubicBezTo>
                    <a:pt x="1829568" y="69389"/>
                    <a:pt x="1829835" y="68989"/>
                    <a:pt x="1830235" y="68588"/>
                  </a:cubicBezTo>
                  <a:lnTo>
                    <a:pt x="1850271" y="48552"/>
                  </a:lnTo>
                  <a:lnTo>
                    <a:pt x="1870306" y="28517"/>
                  </a:lnTo>
                  <a:cubicBezTo>
                    <a:pt x="1870573" y="28250"/>
                    <a:pt x="1870840" y="27983"/>
                    <a:pt x="1871108" y="27582"/>
                  </a:cubicBezTo>
                  <a:cubicBezTo>
                    <a:pt x="1871241" y="27449"/>
                    <a:pt x="1871241" y="27449"/>
                    <a:pt x="1871375" y="27315"/>
                  </a:cubicBezTo>
                  <a:cubicBezTo>
                    <a:pt x="1872043" y="26514"/>
                    <a:pt x="1872577" y="25712"/>
                    <a:pt x="1873111" y="24911"/>
                  </a:cubicBezTo>
                  <a:cubicBezTo>
                    <a:pt x="1873245" y="24510"/>
                    <a:pt x="1873512" y="24243"/>
                    <a:pt x="1873646" y="23842"/>
                  </a:cubicBezTo>
                  <a:cubicBezTo>
                    <a:pt x="1873913" y="23174"/>
                    <a:pt x="1874180" y="22506"/>
                    <a:pt x="1874447" y="21839"/>
                  </a:cubicBezTo>
                  <a:cubicBezTo>
                    <a:pt x="1874714" y="20770"/>
                    <a:pt x="1874981" y="19835"/>
                    <a:pt x="1875115" y="18766"/>
                  </a:cubicBezTo>
                  <a:cubicBezTo>
                    <a:pt x="1875248" y="17297"/>
                    <a:pt x="1875248" y="15694"/>
                    <a:pt x="1874847" y="14225"/>
                  </a:cubicBezTo>
                  <a:cubicBezTo>
                    <a:pt x="1874714" y="13824"/>
                    <a:pt x="1874714" y="13424"/>
                    <a:pt x="1874580" y="13023"/>
                  </a:cubicBezTo>
                  <a:cubicBezTo>
                    <a:pt x="1874180" y="11420"/>
                    <a:pt x="1873378" y="9817"/>
                    <a:pt x="1872577" y="8348"/>
                  </a:cubicBezTo>
                  <a:cubicBezTo>
                    <a:pt x="1871909" y="7280"/>
                    <a:pt x="1871108" y="6345"/>
                    <a:pt x="1870173" y="5410"/>
                  </a:cubicBezTo>
                  <a:cubicBezTo>
                    <a:pt x="1869104" y="4341"/>
                    <a:pt x="1867768" y="3406"/>
                    <a:pt x="1866433" y="2738"/>
                  </a:cubicBezTo>
                  <a:cubicBezTo>
                    <a:pt x="1865765" y="2337"/>
                    <a:pt x="1864963" y="2070"/>
                    <a:pt x="1864162" y="1803"/>
                  </a:cubicBezTo>
                  <a:cubicBezTo>
                    <a:pt x="1862559" y="1269"/>
                    <a:pt x="1860956" y="1002"/>
                    <a:pt x="1859086" y="1002"/>
                  </a:cubicBezTo>
                  <a:lnTo>
                    <a:pt x="1768259" y="1002"/>
                  </a:lnTo>
                  <a:cubicBezTo>
                    <a:pt x="1766656" y="1002"/>
                    <a:pt x="1765053" y="1269"/>
                    <a:pt x="1763451" y="1670"/>
                  </a:cubicBezTo>
                  <a:cubicBezTo>
                    <a:pt x="1762382" y="1937"/>
                    <a:pt x="1761447" y="2337"/>
                    <a:pt x="1760512" y="2872"/>
                  </a:cubicBezTo>
                  <a:cubicBezTo>
                    <a:pt x="1760111" y="3139"/>
                    <a:pt x="1759577" y="3406"/>
                    <a:pt x="1759176" y="3673"/>
                  </a:cubicBezTo>
                  <a:cubicBezTo>
                    <a:pt x="1758375" y="4207"/>
                    <a:pt x="1757574" y="4875"/>
                    <a:pt x="1756772" y="5677"/>
                  </a:cubicBezTo>
                  <a:cubicBezTo>
                    <a:pt x="1756104" y="6345"/>
                    <a:pt x="1755437" y="7146"/>
                    <a:pt x="1754769" y="8081"/>
                  </a:cubicBezTo>
                  <a:cubicBezTo>
                    <a:pt x="1754501" y="8482"/>
                    <a:pt x="1754234" y="9016"/>
                    <a:pt x="1753967" y="9417"/>
                  </a:cubicBezTo>
                  <a:cubicBezTo>
                    <a:pt x="1753433" y="10352"/>
                    <a:pt x="1753032" y="11287"/>
                    <a:pt x="1752765" y="12355"/>
                  </a:cubicBezTo>
                  <a:cubicBezTo>
                    <a:pt x="1752231" y="13824"/>
                    <a:pt x="1752097" y="15427"/>
                    <a:pt x="1752097" y="17164"/>
                  </a:cubicBezTo>
                  <a:lnTo>
                    <a:pt x="1752097" y="184125"/>
                  </a:lnTo>
                  <a:cubicBezTo>
                    <a:pt x="1752097" y="185194"/>
                    <a:pt x="1751964" y="186263"/>
                    <a:pt x="1751830" y="187331"/>
                  </a:cubicBezTo>
                  <a:cubicBezTo>
                    <a:pt x="1751563" y="188400"/>
                    <a:pt x="1751296" y="189335"/>
                    <a:pt x="1750895" y="190270"/>
                  </a:cubicBezTo>
                  <a:cubicBezTo>
                    <a:pt x="1750361" y="191605"/>
                    <a:pt x="1749559" y="192807"/>
                    <a:pt x="1748758" y="194010"/>
                  </a:cubicBezTo>
                  <a:cubicBezTo>
                    <a:pt x="1748357" y="194544"/>
                    <a:pt x="1747957" y="195078"/>
                    <a:pt x="1747422" y="195479"/>
                  </a:cubicBezTo>
                  <a:lnTo>
                    <a:pt x="1645910" y="296992"/>
                  </a:lnTo>
                  <a:cubicBezTo>
                    <a:pt x="1645108" y="297793"/>
                    <a:pt x="1644307" y="298461"/>
                    <a:pt x="1643505" y="298995"/>
                  </a:cubicBezTo>
                  <a:cubicBezTo>
                    <a:pt x="1640834" y="300732"/>
                    <a:pt x="1637762" y="301667"/>
                    <a:pt x="1634556" y="301667"/>
                  </a:cubicBezTo>
                  <a:lnTo>
                    <a:pt x="1304640" y="301667"/>
                  </a:lnTo>
                  <a:cubicBezTo>
                    <a:pt x="1303571" y="301667"/>
                    <a:pt x="1302502" y="301533"/>
                    <a:pt x="1301434" y="301399"/>
                  </a:cubicBezTo>
                  <a:cubicBezTo>
                    <a:pt x="1300365" y="301132"/>
                    <a:pt x="1299430" y="300865"/>
                    <a:pt x="1298495" y="300464"/>
                  </a:cubicBezTo>
                  <a:cubicBezTo>
                    <a:pt x="1297160" y="299930"/>
                    <a:pt x="1295958" y="299129"/>
                    <a:pt x="1294756" y="298327"/>
                  </a:cubicBezTo>
                  <a:cubicBezTo>
                    <a:pt x="1294221" y="297927"/>
                    <a:pt x="1293687" y="297526"/>
                    <a:pt x="1293286" y="296992"/>
                  </a:cubicBezTo>
                  <a:lnTo>
                    <a:pt x="1227837" y="231543"/>
                  </a:lnTo>
                  <a:lnTo>
                    <a:pt x="1227837" y="231543"/>
                  </a:lnTo>
                  <a:cubicBezTo>
                    <a:pt x="1227303" y="231008"/>
                    <a:pt x="1226902" y="230608"/>
                    <a:pt x="1226368" y="230207"/>
                  </a:cubicBezTo>
                  <a:cubicBezTo>
                    <a:pt x="1225166" y="229272"/>
                    <a:pt x="1223964" y="228604"/>
                    <a:pt x="1222628" y="228070"/>
                  </a:cubicBezTo>
                  <a:cubicBezTo>
                    <a:pt x="1221693" y="227669"/>
                    <a:pt x="1220624" y="227402"/>
                    <a:pt x="1219689" y="227135"/>
                  </a:cubicBezTo>
                  <a:cubicBezTo>
                    <a:pt x="1218621" y="226868"/>
                    <a:pt x="1217552" y="226868"/>
                    <a:pt x="1216484" y="226868"/>
                  </a:cubicBezTo>
                  <a:lnTo>
                    <a:pt x="602064" y="226868"/>
                  </a:lnTo>
                  <a:lnTo>
                    <a:pt x="17030" y="226868"/>
                  </a:lnTo>
                  <a:cubicBezTo>
                    <a:pt x="8215" y="226868"/>
                    <a:pt x="1002" y="234080"/>
                    <a:pt x="1002" y="242896"/>
                  </a:cubicBezTo>
                  <a:lnTo>
                    <a:pt x="1002" y="491335"/>
                  </a:lnTo>
                  <a:cubicBezTo>
                    <a:pt x="1002" y="495609"/>
                    <a:pt x="2738" y="499616"/>
                    <a:pt x="5677" y="502689"/>
                  </a:cubicBezTo>
                  <a:lnTo>
                    <a:pt x="144589" y="641601"/>
                  </a:lnTo>
                  <a:cubicBezTo>
                    <a:pt x="150867" y="647879"/>
                    <a:pt x="150867" y="658030"/>
                    <a:pt x="144589" y="664308"/>
                  </a:cubicBezTo>
                  <a:lnTo>
                    <a:pt x="68454" y="740442"/>
                  </a:lnTo>
                  <a:cubicBezTo>
                    <a:pt x="58303" y="750593"/>
                    <a:pt x="65516" y="767824"/>
                    <a:pt x="79808" y="767824"/>
                  </a:cubicBezTo>
                  <a:lnTo>
                    <a:pt x="130564" y="767824"/>
                  </a:lnTo>
                  <a:cubicBezTo>
                    <a:pt x="134838" y="767824"/>
                    <a:pt x="138845" y="766087"/>
                    <a:pt x="141918" y="763149"/>
                  </a:cubicBezTo>
                  <a:lnTo>
                    <a:pt x="280830" y="624237"/>
                  </a:lnTo>
                  <a:cubicBezTo>
                    <a:pt x="283902" y="621165"/>
                    <a:pt x="287909" y="619562"/>
                    <a:pt x="292183" y="619562"/>
                  </a:cubicBezTo>
                  <a:lnTo>
                    <a:pt x="635457" y="619562"/>
                  </a:lnTo>
                  <a:cubicBezTo>
                    <a:pt x="639731" y="619562"/>
                    <a:pt x="643738" y="621298"/>
                    <a:pt x="646810" y="624237"/>
                  </a:cubicBezTo>
                  <a:lnTo>
                    <a:pt x="829800" y="807227"/>
                  </a:lnTo>
                  <a:lnTo>
                    <a:pt x="1023476" y="1000903"/>
                  </a:lnTo>
                  <a:cubicBezTo>
                    <a:pt x="1023610" y="1001036"/>
                    <a:pt x="1023610" y="1001170"/>
                    <a:pt x="1023743" y="1001303"/>
                  </a:cubicBezTo>
                  <a:cubicBezTo>
                    <a:pt x="1024945" y="1002639"/>
                    <a:pt x="1026014" y="1004108"/>
                    <a:pt x="1026815" y="1005845"/>
                  </a:cubicBezTo>
                  <a:cubicBezTo>
                    <a:pt x="1027082" y="1006379"/>
                    <a:pt x="1027349" y="1007047"/>
                    <a:pt x="1027483" y="1007715"/>
                  </a:cubicBezTo>
                  <a:cubicBezTo>
                    <a:pt x="1027750" y="1008650"/>
                    <a:pt x="1028017" y="1009718"/>
                    <a:pt x="1028151" y="1010787"/>
                  </a:cubicBezTo>
                  <a:cubicBezTo>
                    <a:pt x="1028151" y="1011321"/>
                    <a:pt x="1028284" y="1011855"/>
                    <a:pt x="1028284" y="1012390"/>
                  </a:cubicBezTo>
                  <a:lnTo>
                    <a:pt x="1028284" y="1304907"/>
                  </a:lnTo>
                  <a:cubicBezTo>
                    <a:pt x="1028284" y="1305441"/>
                    <a:pt x="1028284" y="1305975"/>
                    <a:pt x="1028418" y="1306509"/>
                  </a:cubicBezTo>
                  <a:cubicBezTo>
                    <a:pt x="1028552" y="1307578"/>
                    <a:pt x="1028685" y="1308646"/>
                    <a:pt x="1029086" y="1309582"/>
                  </a:cubicBezTo>
                  <a:cubicBezTo>
                    <a:pt x="1029219" y="1310249"/>
                    <a:pt x="1029487" y="1310784"/>
                    <a:pt x="1029754" y="1311452"/>
                  </a:cubicBezTo>
                  <a:cubicBezTo>
                    <a:pt x="1030422" y="1313054"/>
                    <a:pt x="1031490" y="1314657"/>
                    <a:pt x="1032826" y="1315993"/>
                  </a:cubicBezTo>
                  <a:cubicBezTo>
                    <a:pt x="1032959" y="1316127"/>
                    <a:pt x="1032959" y="1316260"/>
                    <a:pt x="1033093" y="1316394"/>
                  </a:cubicBezTo>
                  <a:lnTo>
                    <a:pt x="1033093" y="1316394"/>
                  </a:lnTo>
                  <a:lnTo>
                    <a:pt x="1033093" y="1316394"/>
                  </a:lnTo>
                  <a:lnTo>
                    <a:pt x="1195380" y="1478680"/>
                  </a:lnTo>
                  <a:lnTo>
                    <a:pt x="1450497" y="1478680"/>
                  </a:lnTo>
                  <a:cubicBezTo>
                    <a:pt x="1465057" y="1478680"/>
                    <a:pt x="1478948" y="1484424"/>
                    <a:pt x="1489233" y="1494709"/>
                  </a:cubicBezTo>
                  <a:lnTo>
                    <a:pt x="1700272" y="1705748"/>
                  </a:lnTo>
                  <a:lnTo>
                    <a:pt x="1700272" y="1600229"/>
                  </a:lnTo>
                  <a:cubicBezTo>
                    <a:pt x="1700272" y="1596489"/>
                    <a:pt x="1701608" y="1592882"/>
                    <a:pt x="1703879" y="1590077"/>
                  </a:cubicBezTo>
                  <a:cubicBezTo>
                    <a:pt x="1704279" y="1589677"/>
                    <a:pt x="1704546" y="1589276"/>
                    <a:pt x="1704947" y="1588875"/>
                  </a:cubicBezTo>
                  <a:lnTo>
                    <a:pt x="1728322" y="1565501"/>
                  </a:lnTo>
                  <a:lnTo>
                    <a:pt x="1751697" y="1542126"/>
                  </a:lnTo>
                  <a:cubicBezTo>
                    <a:pt x="1752097" y="1541725"/>
                    <a:pt x="1752498" y="1541458"/>
                    <a:pt x="1752899" y="1541057"/>
                  </a:cubicBezTo>
                  <a:cubicBezTo>
                    <a:pt x="1755704" y="1538653"/>
                    <a:pt x="1759310" y="1537451"/>
                    <a:pt x="1763050" y="1537451"/>
                  </a:cubicBezTo>
                  <a:lnTo>
                    <a:pt x="2016832" y="1537451"/>
                  </a:lnTo>
                  <a:cubicBezTo>
                    <a:pt x="2021106" y="1537451"/>
                    <a:pt x="2025113" y="1539187"/>
                    <a:pt x="2028185" y="1542126"/>
                  </a:cubicBezTo>
                  <a:lnTo>
                    <a:pt x="2058906" y="1572847"/>
                  </a:lnTo>
                  <a:cubicBezTo>
                    <a:pt x="2061978" y="1575919"/>
                    <a:pt x="2063581" y="1579926"/>
                    <a:pt x="2063581" y="1584200"/>
                  </a:cubicBezTo>
                  <a:lnTo>
                    <a:pt x="2063581" y="1636292"/>
                  </a:lnTo>
                  <a:cubicBezTo>
                    <a:pt x="2063581" y="1640567"/>
                    <a:pt x="2065318" y="1644574"/>
                    <a:pt x="2068256" y="1647646"/>
                  </a:cubicBezTo>
                  <a:lnTo>
                    <a:pt x="2097641" y="1677031"/>
                  </a:lnTo>
                  <a:cubicBezTo>
                    <a:pt x="2103919" y="1683309"/>
                    <a:pt x="2114071" y="1683309"/>
                    <a:pt x="2120348" y="1677031"/>
                  </a:cubicBezTo>
                  <a:lnTo>
                    <a:pt x="2172440" y="1624939"/>
                  </a:lnTo>
                  <a:lnTo>
                    <a:pt x="2089627" y="1542126"/>
                  </a:lnTo>
                  <a:cubicBezTo>
                    <a:pt x="2083350" y="1535848"/>
                    <a:pt x="2083350" y="1525697"/>
                    <a:pt x="2089627" y="1519419"/>
                  </a:cubicBezTo>
                  <a:lnTo>
                    <a:pt x="2244568" y="1364479"/>
                  </a:lnTo>
                  <a:lnTo>
                    <a:pt x="2244568" y="1364479"/>
                  </a:lnTo>
                  <a:cubicBezTo>
                    <a:pt x="2246037" y="1363009"/>
                    <a:pt x="2247106" y="1361273"/>
                    <a:pt x="2247907" y="1359537"/>
                  </a:cubicBezTo>
                  <a:cubicBezTo>
                    <a:pt x="2247907" y="1359403"/>
                    <a:pt x="2248041" y="1359403"/>
                    <a:pt x="2248041" y="1359269"/>
                  </a:cubicBezTo>
                  <a:cubicBezTo>
                    <a:pt x="2248041" y="1359136"/>
                    <a:pt x="2248174" y="1359002"/>
                    <a:pt x="2248174" y="1358869"/>
                  </a:cubicBezTo>
                  <a:cubicBezTo>
                    <a:pt x="2250311" y="1353125"/>
                    <a:pt x="2249376" y="1346447"/>
                    <a:pt x="2244701" y="1342039"/>
                  </a:cubicBezTo>
                  <a:cubicBezTo>
                    <a:pt x="2244434" y="1341772"/>
                    <a:pt x="2244301" y="1341505"/>
                    <a:pt x="2244034" y="1341371"/>
                  </a:cubicBezTo>
                  <a:cubicBezTo>
                    <a:pt x="2243900" y="1341237"/>
                    <a:pt x="2243633" y="1340970"/>
                    <a:pt x="2243499" y="1340837"/>
                  </a:cubicBezTo>
                  <a:cubicBezTo>
                    <a:pt x="2243366" y="1340570"/>
                    <a:pt x="2243099" y="1340436"/>
                    <a:pt x="2242965" y="1340169"/>
                  </a:cubicBezTo>
                  <a:cubicBezTo>
                    <a:pt x="2242831" y="1339902"/>
                    <a:pt x="2242698" y="1339768"/>
                    <a:pt x="2242564" y="1339501"/>
                  </a:cubicBezTo>
                  <a:cubicBezTo>
                    <a:pt x="2242431" y="1339234"/>
                    <a:pt x="2242297" y="1338967"/>
                    <a:pt x="2242164" y="1338833"/>
                  </a:cubicBezTo>
                  <a:cubicBezTo>
                    <a:pt x="2242030" y="1338566"/>
                    <a:pt x="2241896" y="1338433"/>
                    <a:pt x="2241763" y="1338165"/>
                  </a:cubicBezTo>
                  <a:cubicBezTo>
                    <a:pt x="2241629" y="1337898"/>
                    <a:pt x="2241496" y="1337631"/>
                    <a:pt x="2241362" y="1337364"/>
                  </a:cubicBezTo>
                  <a:cubicBezTo>
                    <a:pt x="2241229" y="1337097"/>
                    <a:pt x="2241095" y="1336963"/>
                    <a:pt x="2241095" y="1336696"/>
                  </a:cubicBezTo>
                  <a:cubicBezTo>
                    <a:pt x="2240962" y="1336429"/>
                    <a:pt x="2240962" y="1336162"/>
                    <a:pt x="2240828" y="1335895"/>
                  </a:cubicBezTo>
                  <a:cubicBezTo>
                    <a:pt x="2240694" y="1335628"/>
                    <a:pt x="2240694" y="1335494"/>
                    <a:pt x="2240561" y="1335227"/>
                  </a:cubicBezTo>
                  <a:cubicBezTo>
                    <a:pt x="2240427" y="1334960"/>
                    <a:pt x="2240427" y="1334693"/>
                    <a:pt x="2240294" y="1334425"/>
                  </a:cubicBezTo>
                  <a:cubicBezTo>
                    <a:pt x="2240294" y="1334158"/>
                    <a:pt x="2240160" y="1333891"/>
                    <a:pt x="2240160" y="1333758"/>
                  </a:cubicBezTo>
                  <a:cubicBezTo>
                    <a:pt x="2240160" y="1333491"/>
                    <a:pt x="2240026" y="1333223"/>
                    <a:pt x="2240026" y="1332956"/>
                  </a:cubicBezTo>
                  <a:cubicBezTo>
                    <a:pt x="2240026" y="1332689"/>
                    <a:pt x="2239893" y="1332422"/>
                    <a:pt x="2239893" y="1332288"/>
                  </a:cubicBezTo>
                  <a:cubicBezTo>
                    <a:pt x="2239893" y="1332021"/>
                    <a:pt x="2239893" y="1331754"/>
                    <a:pt x="2239893" y="1331487"/>
                  </a:cubicBezTo>
                  <a:cubicBezTo>
                    <a:pt x="2239893" y="1331220"/>
                    <a:pt x="2239893" y="1330953"/>
                    <a:pt x="2239893" y="1330819"/>
                  </a:cubicBezTo>
                  <a:cubicBezTo>
                    <a:pt x="2239893" y="1330552"/>
                    <a:pt x="2239893" y="1330285"/>
                    <a:pt x="2239893" y="1330018"/>
                  </a:cubicBezTo>
                  <a:cubicBezTo>
                    <a:pt x="2239893" y="1329751"/>
                    <a:pt x="2239893" y="1329483"/>
                    <a:pt x="2239893" y="1329350"/>
                  </a:cubicBezTo>
                  <a:cubicBezTo>
                    <a:pt x="2239893" y="1329083"/>
                    <a:pt x="2240026" y="1328816"/>
                    <a:pt x="2240026" y="1328548"/>
                  </a:cubicBezTo>
                  <a:cubicBezTo>
                    <a:pt x="2240026" y="1328281"/>
                    <a:pt x="2240026" y="1328014"/>
                    <a:pt x="2240160" y="1327881"/>
                  </a:cubicBezTo>
                  <a:cubicBezTo>
                    <a:pt x="2240160" y="1327613"/>
                    <a:pt x="2240294" y="1327346"/>
                    <a:pt x="2240294" y="1327079"/>
                  </a:cubicBezTo>
                  <a:cubicBezTo>
                    <a:pt x="2240294" y="1326812"/>
                    <a:pt x="2240427" y="1326678"/>
                    <a:pt x="2240427" y="1326411"/>
                  </a:cubicBezTo>
                  <a:cubicBezTo>
                    <a:pt x="2240561" y="1326144"/>
                    <a:pt x="2240561" y="1325877"/>
                    <a:pt x="2240694" y="1325610"/>
                  </a:cubicBezTo>
                  <a:cubicBezTo>
                    <a:pt x="2240828" y="1325343"/>
                    <a:pt x="2240828" y="1325209"/>
                    <a:pt x="2240962" y="1324942"/>
                  </a:cubicBezTo>
                  <a:cubicBezTo>
                    <a:pt x="2241095" y="1324675"/>
                    <a:pt x="2241229" y="1324408"/>
                    <a:pt x="2241362" y="1324141"/>
                  </a:cubicBezTo>
                  <a:cubicBezTo>
                    <a:pt x="2241496" y="1323873"/>
                    <a:pt x="2241496" y="1323740"/>
                    <a:pt x="2241629" y="1323473"/>
                  </a:cubicBezTo>
                  <a:cubicBezTo>
                    <a:pt x="2241763" y="1323206"/>
                    <a:pt x="2241896" y="1322939"/>
                    <a:pt x="2242164" y="1322671"/>
                  </a:cubicBezTo>
                  <a:cubicBezTo>
                    <a:pt x="2242297" y="1322538"/>
                    <a:pt x="2242431" y="1322271"/>
                    <a:pt x="2242431" y="1322137"/>
                  </a:cubicBezTo>
                  <a:cubicBezTo>
                    <a:pt x="2242564" y="1321870"/>
                    <a:pt x="2242831" y="1321603"/>
                    <a:pt x="2243099" y="1321202"/>
                  </a:cubicBezTo>
                  <a:cubicBezTo>
                    <a:pt x="2243232" y="1321069"/>
                    <a:pt x="2243366" y="1320935"/>
                    <a:pt x="2243366" y="1320801"/>
                  </a:cubicBezTo>
                  <a:cubicBezTo>
                    <a:pt x="2243766" y="1320401"/>
                    <a:pt x="2244034" y="1320000"/>
                    <a:pt x="2244434" y="1319599"/>
                  </a:cubicBezTo>
                  <a:lnTo>
                    <a:pt x="2436106" y="1127927"/>
                  </a:lnTo>
                  <a:cubicBezTo>
                    <a:pt x="2442384" y="1121649"/>
                    <a:pt x="2452535" y="1121649"/>
                    <a:pt x="2458813" y="1127927"/>
                  </a:cubicBezTo>
                  <a:lnTo>
                    <a:pt x="2495545" y="1164659"/>
                  </a:lnTo>
                  <a:cubicBezTo>
                    <a:pt x="2501823" y="1170936"/>
                    <a:pt x="2511974" y="1170936"/>
                    <a:pt x="2518252" y="1164659"/>
                  </a:cubicBezTo>
                  <a:lnTo>
                    <a:pt x="2579693" y="1103217"/>
                  </a:lnTo>
                  <a:cubicBezTo>
                    <a:pt x="2585971" y="1096939"/>
                    <a:pt x="2585971" y="1086788"/>
                    <a:pt x="2579693" y="1080510"/>
                  </a:cubicBezTo>
                  <a:lnTo>
                    <a:pt x="2545901" y="1045915"/>
                  </a:ln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sp>
          <p:nvSpPr>
            <p:cNvPr id="2214" name="Google Shape;2214;p191"/>
            <p:cNvSpPr/>
            <p:nvPr/>
          </p:nvSpPr>
          <p:spPr>
            <a:xfrm>
              <a:off x="4345728" y="3287213"/>
              <a:ext cx="145590" cy="73463"/>
            </a:xfrm>
            <a:custGeom>
              <a:rect b="b" l="l" r="r" t="t"/>
              <a:pathLst>
                <a:path extrusionOk="0" h="73463" w="145590">
                  <a:moveTo>
                    <a:pt x="140408" y="47751"/>
                  </a:moveTo>
                  <a:lnTo>
                    <a:pt x="104878" y="12222"/>
                  </a:lnTo>
                  <a:cubicBezTo>
                    <a:pt x="97666" y="5009"/>
                    <a:pt x="87915" y="1002"/>
                    <a:pt x="77630" y="1002"/>
                  </a:cubicBezTo>
                  <a:lnTo>
                    <a:pt x="68147" y="1002"/>
                  </a:lnTo>
                  <a:cubicBezTo>
                    <a:pt x="57995" y="1002"/>
                    <a:pt x="48111" y="5009"/>
                    <a:pt x="40899" y="12222"/>
                  </a:cubicBezTo>
                  <a:lnTo>
                    <a:pt x="5369" y="47751"/>
                  </a:lnTo>
                  <a:cubicBezTo>
                    <a:pt x="-3981" y="57101"/>
                    <a:pt x="2698" y="72996"/>
                    <a:pt x="15788" y="72996"/>
                  </a:cubicBezTo>
                  <a:lnTo>
                    <a:pt x="129990" y="72996"/>
                  </a:lnTo>
                  <a:cubicBezTo>
                    <a:pt x="143213" y="72996"/>
                    <a:pt x="149758" y="57101"/>
                    <a:pt x="140408" y="47751"/>
                  </a:cubicBezTo>
                  <a:close/>
                </a:path>
              </a:pathLst>
            </a:custGeom>
            <a:solidFill>
              <a:srgbClr val="0082F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Arial"/>
                <a:ea typeface="Arial"/>
                <a:cs typeface="Arial"/>
                <a:sym typeface="Arial"/>
              </a:endParaRPr>
            </a:p>
          </p:txBody>
        </p:sp>
      </p:grpSp>
      <p:sp>
        <p:nvSpPr>
          <p:cNvPr id="2215" name="Google Shape;2215;p191"/>
          <p:cNvSpPr/>
          <p:nvPr/>
        </p:nvSpPr>
        <p:spPr>
          <a:xfrm>
            <a:off x="2424736" y="1736316"/>
            <a:ext cx="136200" cy="136200"/>
          </a:xfrm>
          <a:prstGeom prst="ellipse">
            <a:avLst/>
          </a:prstGeom>
          <a:solidFill>
            <a:srgbClr val="0082F0"/>
          </a:solidFill>
          <a:ln>
            <a:noFill/>
          </a:ln>
        </p:spPr>
        <p:txBody>
          <a:bodyPr anchorCtr="0" anchor="ctr" bIns="45700" lIns="72000" spcFirstLastPara="1" rIns="72000" wrap="square" tIns="45700">
            <a:noAutofit/>
          </a:bodyPr>
          <a:lstStyle/>
          <a:p>
            <a:pPr indent="0" lvl="0" marL="0" marR="0" rtl="0" algn="ctr">
              <a:lnSpc>
                <a:spcPct val="100000"/>
              </a:lnSpc>
              <a:spcBef>
                <a:spcPts val="0"/>
              </a:spcBef>
              <a:spcAft>
                <a:spcPts val="0"/>
              </a:spcAft>
              <a:buSzPts val="1200"/>
              <a:buFont typeface="Arial"/>
              <a:buNone/>
            </a:pPr>
            <a:r>
              <a:t/>
            </a:r>
            <a:endParaRPr b="0" i="0" sz="1200" u="none" cap="none" strike="noStrike">
              <a:solidFill>
                <a:srgbClr val="181818"/>
              </a:solidFill>
              <a:latin typeface="Arial"/>
              <a:ea typeface="Arial"/>
              <a:cs typeface="Arial"/>
              <a:sym typeface="Arial"/>
            </a:endParaRPr>
          </a:p>
        </p:txBody>
      </p:sp>
      <p:sp>
        <p:nvSpPr>
          <p:cNvPr id="2216" name="Google Shape;2216;p191"/>
          <p:cNvSpPr txBox="1"/>
          <p:nvPr/>
        </p:nvSpPr>
        <p:spPr>
          <a:xfrm>
            <a:off x="2528464" y="1684949"/>
            <a:ext cx="415500" cy="293700"/>
          </a:xfrm>
          <a:prstGeom prst="rect">
            <a:avLst/>
          </a:prstGeom>
          <a:noFill/>
          <a:ln>
            <a:noFill/>
          </a:ln>
        </p:spPr>
        <p:txBody>
          <a:bodyPr anchorCtr="0" anchor="t" bIns="36575" lIns="72000" spcFirstLastPara="1" rIns="73150" wrap="square" tIns="36000">
            <a:noAutofit/>
          </a:bodyPr>
          <a:lstStyle/>
          <a:p>
            <a:pPr indent="0" lvl="0" marL="0" rtl="0" algn="l">
              <a:spcBef>
                <a:spcPts val="0"/>
              </a:spcBef>
              <a:spcAft>
                <a:spcPts val="0"/>
              </a:spcAft>
              <a:buNone/>
            </a:pPr>
            <a:r>
              <a:rPr b="1" lang="en" sz="1200">
                <a:solidFill>
                  <a:srgbClr val="FFFFFF"/>
                </a:solidFill>
                <a:latin typeface="Arial"/>
                <a:ea typeface="Arial"/>
                <a:cs typeface="Arial"/>
                <a:sym typeface="Arial"/>
              </a:rPr>
              <a:t>US</a:t>
            </a:r>
            <a:endParaRPr/>
          </a:p>
        </p:txBody>
      </p:sp>
      <p:sp>
        <p:nvSpPr>
          <p:cNvPr id="2217" name="Google Shape;2217;p191"/>
          <p:cNvSpPr txBox="1"/>
          <p:nvPr/>
        </p:nvSpPr>
        <p:spPr>
          <a:xfrm>
            <a:off x="7733142" y="1931797"/>
            <a:ext cx="415500" cy="293700"/>
          </a:xfrm>
          <a:prstGeom prst="rect">
            <a:avLst/>
          </a:prstGeom>
          <a:noFill/>
          <a:ln>
            <a:noFill/>
          </a:ln>
        </p:spPr>
        <p:txBody>
          <a:bodyPr anchorCtr="0" anchor="t" bIns="36575" lIns="72000" spcFirstLastPara="1" rIns="73150" wrap="square" tIns="36000">
            <a:noAutofit/>
          </a:bodyPr>
          <a:lstStyle/>
          <a:p>
            <a:pPr indent="0" lvl="0" marL="0" rtl="0" algn="l">
              <a:spcBef>
                <a:spcPts val="0"/>
              </a:spcBef>
              <a:spcAft>
                <a:spcPts val="0"/>
              </a:spcAft>
              <a:buNone/>
            </a:pPr>
            <a:r>
              <a:rPr b="1" lang="en" sz="1200">
                <a:solidFill>
                  <a:srgbClr val="181818"/>
                </a:solidFill>
                <a:latin typeface="Arial"/>
                <a:ea typeface="Arial"/>
                <a:cs typeface="Arial"/>
                <a:sym typeface="Arial"/>
              </a:rPr>
              <a:t>Japan</a:t>
            </a:r>
            <a:endParaRPr/>
          </a:p>
        </p:txBody>
      </p:sp>
      <p:sp>
        <p:nvSpPr>
          <p:cNvPr id="2218" name="Google Shape;2218;p191"/>
          <p:cNvSpPr/>
          <p:nvPr/>
        </p:nvSpPr>
        <p:spPr>
          <a:xfrm>
            <a:off x="7619914" y="1968434"/>
            <a:ext cx="136200" cy="136200"/>
          </a:xfrm>
          <a:prstGeom prst="ellipse">
            <a:avLst/>
          </a:prstGeom>
          <a:solidFill>
            <a:srgbClr val="0082F0"/>
          </a:solidFill>
          <a:ln>
            <a:noFill/>
          </a:ln>
        </p:spPr>
        <p:txBody>
          <a:bodyPr anchorCtr="0" anchor="ctr" bIns="45700" lIns="72000" spcFirstLastPara="1" rIns="72000" wrap="square" tIns="45700">
            <a:noAutofit/>
          </a:bodyPr>
          <a:lstStyle/>
          <a:p>
            <a:pPr indent="0" lvl="0" marL="0" marR="0" rtl="0" algn="ctr">
              <a:lnSpc>
                <a:spcPct val="100000"/>
              </a:lnSpc>
              <a:spcBef>
                <a:spcPts val="0"/>
              </a:spcBef>
              <a:spcAft>
                <a:spcPts val="0"/>
              </a:spcAft>
              <a:buSzPts val="1200"/>
              <a:buFont typeface="Arial"/>
              <a:buNone/>
            </a:pPr>
            <a:r>
              <a:t/>
            </a:r>
            <a:endParaRPr b="0" i="0" sz="1200" u="none" cap="none" strike="noStrike">
              <a:solidFill>
                <a:srgbClr val="181818"/>
              </a:solidFill>
              <a:latin typeface="Arial"/>
              <a:ea typeface="Arial"/>
              <a:cs typeface="Arial"/>
              <a:sym typeface="Arial"/>
            </a:endParaRPr>
          </a:p>
        </p:txBody>
      </p:sp>
      <p:sp>
        <p:nvSpPr>
          <p:cNvPr id="2219" name="Google Shape;2219;p191"/>
          <p:cNvSpPr txBox="1"/>
          <p:nvPr/>
        </p:nvSpPr>
        <p:spPr>
          <a:xfrm>
            <a:off x="4540568" y="1333537"/>
            <a:ext cx="415500" cy="293700"/>
          </a:xfrm>
          <a:prstGeom prst="rect">
            <a:avLst/>
          </a:prstGeom>
          <a:noFill/>
          <a:ln>
            <a:noFill/>
          </a:ln>
        </p:spPr>
        <p:txBody>
          <a:bodyPr anchorCtr="0" anchor="t" bIns="36575" lIns="72000" spcFirstLastPara="1" rIns="73150" wrap="square" tIns="36000">
            <a:noAutofit/>
          </a:bodyPr>
          <a:lstStyle/>
          <a:p>
            <a:pPr indent="0" lvl="0" marL="0" rtl="0" algn="l">
              <a:spcBef>
                <a:spcPts val="0"/>
              </a:spcBef>
              <a:spcAft>
                <a:spcPts val="0"/>
              </a:spcAft>
              <a:buNone/>
            </a:pPr>
            <a:r>
              <a:rPr b="1" lang="en" sz="1200">
                <a:solidFill>
                  <a:srgbClr val="181818"/>
                </a:solidFill>
                <a:latin typeface="Arial"/>
                <a:ea typeface="Arial"/>
                <a:cs typeface="Arial"/>
                <a:sym typeface="Arial"/>
              </a:rPr>
              <a:t>UK</a:t>
            </a:r>
            <a:endParaRPr/>
          </a:p>
        </p:txBody>
      </p:sp>
      <p:sp>
        <p:nvSpPr>
          <p:cNvPr id="2220" name="Google Shape;2220;p191"/>
          <p:cNvSpPr/>
          <p:nvPr/>
        </p:nvSpPr>
        <p:spPr>
          <a:xfrm>
            <a:off x="4529007" y="1509632"/>
            <a:ext cx="136200" cy="136200"/>
          </a:xfrm>
          <a:prstGeom prst="ellipse">
            <a:avLst/>
          </a:prstGeom>
          <a:solidFill>
            <a:srgbClr val="0082F0"/>
          </a:solidFill>
          <a:ln>
            <a:noFill/>
          </a:ln>
        </p:spPr>
        <p:txBody>
          <a:bodyPr anchorCtr="0" anchor="ctr" bIns="45700" lIns="72000" spcFirstLastPara="1" rIns="72000" wrap="square" tIns="45700">
            <a:noAutofit/>
          </a:bodyPr>
          <a:lstStyle/>
          <a:p>
            <a:pPr indent="0" lvl="0" marL="0" marR="0" rtl="0" algn="ctr">
              <a:lnSpc>
                <a:spcPct val="100000"/>
              </a:lnSpc>
              <a:spcBef>
                <a:spcPts val="0"/>
              </a:spcBef>
              <a:spcAft>
                <a:spcPts val="0"/>
              </a:spcAft>
              <a:buSzPts val="1200"/>
              <a:buFont typeface="Arial"/>
              <a:buNone/>
            </a:pPr>
            <a:r>
              <a:t/>
            </a:r>
            <a:endParaRPr b="0" i="0" sz="1200" u="none" cap="none" strike="noStrike">
              <a:solidFill>
                <a:srgbClr val="181818"/>
              </a:solidFill>
              <a:latin typeface="Arial"/>
              <a:ea typeface="Arial"/>
              <a:cs typeface="Arial"/>
              <a:sym typeface="Arial"/>
            </a:endParaRPr>
          </a:p>
        </p:txBody>
      </p:sp>
      <p:sp>
        <p:nvSpPr>
          <p:cNvPr id="2221" name="Google Shape;2221;p191"/>
          <p:cNvSpPr/>
          <p:nvPr/>
        </p:nvSpPr>
        <p:spPr>
          <a:xfrm>
            <a:off x="1746775" y="1352088"/>
            <a:ext cx="136200" cy="136200"/>
          </a:xfrm>
          <a:prstGeom prst="ellipse">
            <a:avLst/>
          </a:prstGeom>
          <a:solidFill>
            <a:srgbClr val="0082F0"/>
          </a:solidFill>
          <a:ln>
            <a:noFill/>
          </a:ln>
        </p:spPr>
        <p:txBody>
          <a:bodyPr anchorCtr="0" anchor="ctr" bIns="45700" lIns="72000" spcFirstLastPara="1" rIns="72000" wrap="square" tIns="45700">
            <a:noAutofit/>
          </a:bodyPr>
          <a:lstStyle/>
          <a:p>
            <a:pPr indent="0" lvl="0" marL="0" marR="0" rtl="0" algn="ctr">
              <a:lnSpc>
                <a:spcPct val="100000"/>
              </a:lnSpc>
              <a:spcBef>
                <a:spcPts val="0"/>
              </a:spcBef>
              <a:spcAft>
                <a:spcPts val="0"/>
              </a:spcAft>
              <a:buSzPts val="1200"/>
              <a:buFont typeface="Arial"/>
              <a:buNone/>
            </a:pPr>
            <a:r>
              <a:t/>
            </a:r>
            <a:endParaRPr b="0" i="0" sz="1200" u="none" cap="none" strike="noStrike">
              <a:solidFill>
                <a:srgbClr val="181818"/>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2"/>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227" name="Google Shape;2227;p192"/>
          <p:cNvPicPr preferRelativeResize="0"/>
          <p:nvPr/>
        </p:nvPicPr>
        <p:blipFill>
          <a:blip r:embed="rId3">
            <a:alphaModFix/>
          </a:blip>
          <a:stretch>
            <a:fillRect/>
          </a:stretch>
        </p:blipFill>
        <p:spPr>
          <a:xfrm>
            <a:off x="4177325" y="466325"/>
            <a:ext cx="1352100" cy="999835"/>
          </a:xfrm>
          <a:prstGeom prst="rect">
            <a:avLst/>
          </a:prstGeom>
          <a:noFill/>
          <a:ln>
            <a:noFill/>
          </a:ln>
        </p:spPr>
      </p:pic>
      <p:grpSp>
        <p:nvGrpSpPr>
          <p:cNvPr id="2228" name="Google Shape;2228;p192"/>
          <p:cNvGrpSpPr/>
          <p:nvPr/>
        </p:nvGrpSpPr>
        <p:grpSpPr>
          <a:xfrm>
            <a:off x="202540" y="346779"/>
            <a:ext cx="1371607" cy="1522546"/>
            <a:chOff x="1709925" y="1016450"/>
            <a:chExt cx="1378500" cy="1436500"/>
          </a:xfrm>
        </p:grpSpPr>
        <p:grpSp>
          <p:nvGrpSpPr>
            <p:cNvPr id="2229" name="Google Shape;2229;p192"/>
            <p:cNvGrpSpPr/>
            <p:nvPr/>
          </p:nvGrpSpPr>
          <p:grpSpPr>
            <a:xfrm>
              <a:off x="1709925" y="1016450"/>
              <a:ext cx="1378500" cy="1436500"/>
              <a:chOff x="1709925" y="1016450"/>
              <a:chExt cx="1378500" cy="1436500"/>
            </a:xfrm>
          </p:grpSpPr>
          <p:pic>
            <p:nvPicPr>
              <p:cNvPr id="2230" name="Google Shape;2230;p192"/>
              <p:cNvPicPr preferRelativeResize="0"/>
              <p:nvPr/>
            </p:nvPicPr>
            <p:blipFill rotWithShape="1">
              <a:blip r:embed="rId4">
                <a:alphaModFix/>
              </a:blip>
              <a:srcRect b="12046" l="24150" r="0" t="6227"/>
              <a:stretch/>
            </p:blipFill>
            <p:spPr>
              <a:xfrm>
                <a:off x="1709925" y="1016450"/>
                <a:ext cx="1378500" cy="1427025"/>
              </a:xfrm>
              <a:prstGeom prst="rect">
                <a:avLst/>
              </a:prstGeom>
              <a:noFill/>
              <a:ln>
                <a:noFill/>
              </a:ln>
            </p:spPr>
          </p:pic>
          <p:sp>
            <p:nvSpPr>
              <p:cNvPr id="2231" name="Google Shape;2231;p192"/>
              <p:cNvSpPr/>
              <p:nvPr/>
            </p:nvSpPr>
            <p:spPr>
              <a:xfrm>
                <a:off x="1922525" y="2324250"/>
                <a:ext cx="420900" cy="1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2" name="Google Shape;2232;p192"/>
            <p:cNvSpPr/>
            <p:nvPr/>
          </p:nvSpPr>
          <p:spPr>
            <a:xfrm>
              <a:off x="1773650" y="1016450"/>
              <a:ext cx="420900" cy="7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3" name="Google Shape;2233;p192"/>
          <p:cNvPicPr preferRelativeResize="0"/>
          <p:nvPr/>
        </p:nvPicPr>
        <p:blipFill rotWithShape="1">
          <a:blip r:embed="rId5">
            <a:alphaModFix/>
          </a:blip>
          <a:srcRect b="26773" l="3877" r="3803" t="2229"/>
          <a:stretch/>
        </p:blipFill>
        <p:spPr>
          <a:xfrm>
            <a:off x="1673350" y="422962"/>
            <a:ext cx="2406750" cy="1036476"/>
          </a:xfrm>
          <a:prstGeom prst="rect">
            <a:avLst/>
          </a:prstGeom>
          <a:noFill/>
          <a:ln>
            <a:noFill/>
          </a:ln>
        </p:spPr>
      </p:pic>
      <p:pic>
        <p:nvPicPr>
          <p:cNvPr id="2234" name="Google Shape;2234;p192"/>
          <p:cNvPicPr preferRelativeResize="0"/>
          <p:nvPr/>
        </p:nvPicPr>
        <p:blipFill rotWithShape="1">
          <a:blip r:embed="rId6">
            <a:alphaModFix/>
          </a:blip>
          <a:srcRect b="0" l="0" r="34925" t="0"/>
          <a:stretch/>
        </p:blipFill>
        <p:spPr>
          <a:xfrm>
            <a:off x="3500112" y="1657875"/>
            <a:ext cx="1838818" cy="1522550"/>
          </a:xfrm>
          <a:prstGeom prst="rect">
            <a:avLst/>
          </a:prstGeom>
          <a:noFill/>
          <a:ln cap="flat" cmpd="sng" w="19050">
            <a:solidFill>
              <a:srgbClr val="53575A"/>
            </a:solidFill>
            <a:prstDash val="solid"/>
            <a:round/>
            <a:headEnd len="sm" w="sm" type="none"/>
            <a:tailEnd len="sm" w="sm" type="none"/>
          </a:ln>
        </p:spPr>
      </p:pic>
      <p:grpSp>
        <p:nvGrpSpPr>
          <p:cNvPr id="2235" name="Google Shape;2235;p192"/>
          <p:cNvGrpSpPr/>
          <p:nvPr/>
        </p:nvGrpSpPr>
        <p:grpSpPr>
          <a:xfrm>
            <a:off x="86296" y="1869333"/>
            <a:ext cx="1711048" cy="1270425"/>
            <a:chOff x="3209021" y="1578833"/>
            <a:chExt cx="1711048" cy="1270425"/>
          </a:xfrm>
        </p:grpSpPr>
        <p:pic>
          <p:nvPicPr>
            <p:cNvPr id="2236" name="Google Shape;2236;p192"/>
            <p:cNvPicPr preferRelativeResize="0"/>
            <p:nvPr/>
          </p:nvPicPr>
          <p:blipFill>
            <a:blip r:embed="rId7">
              <a:alphaModFix/>
            </a:blip>
            <a:stretch>
              <a:fillRect/>
            </a:stretch>
          </p:blipFill>
          <p:spPr>
            <a:xfrm>
              <a:off x="3209021" y="1578833"/>
              <a:ext cx="1711048" cy="1270425"/>
            </a:xfrm>
            <a:prstGeom prst="rect">
              <a:avLst/>
            </a:prstGeom>
            <a:noFill/>
            <a:ln>
              <a:noFill/>
            </a:ln>
          </p:spPr>
        </p:pic>
        <p:sp>
          <p:nvSpPr>
            <p:cNvPr id="2237" name="Google Shape;2237;p192"/>
            <p:cNvSpPr/>
            <p:nvPr/>
          </p:nvSpPr>
          <p:spPr>
            <a:xfrm>
              <a:off x="3624775" y="1779750"/>
              <a:ext cx="633300" cy="383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92"/>
            <p:cNvSpPr/>
            <p:nvPr/>
          </p:nvSpPr>
          <p:spPr>
            <a:xfrm rot="2700000">
              <a:off x="4179090" y="2152744"/>
              <a:ext cx="633426" cy="383535"/>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92"/>
            <p:cNvSpPr/>
            <p:nvPr/>
          </p:nvSpPr>
          <p:spPr>
            <a:xfrm rot="2700000">
              <a:off x="3417390" y="2217719"/>
              <a:ext cx="633426" cy="383535"/>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40" name="Google Shape;2240;p192"/>
          <p:cNvPicPr preferRelativeResize="0"/>
          <p:nvPr/>
        </p:nvPicPr>
        <p:blipFill rotWithShape="1">
          <a:blip r:embed="rId8">
            <a:alphaModFix/>
          </a:blip>
          <a:srcRect b="13718" l="5562" r="0" t="0"/>
          <a:stretch/>
        </p:blipFill>
        <p:spPr>
          <a:xfrm>
            <a:off x="5462775" y="2083463"/>
            <a:ext cx="2400300" cy="1371600"/>
          </a:xfrm>
          <a:prstGeom prst="rect">
            <a:avLst/>
          </a:prstGeom>
          <a:noFill/>
          <a:ln>
            <a:noFill/>
          </a:ln>
        </p:spPr>
      </p:pic>
      <p:pic>
        <p:nvPicPr>
          <p:cNvPr id="2241" name="Google Shape;2241;p192"/>
          <p:cNvPicPr preferRelativeResize="0"/>
          <p:nvPr/>
        </p:nvPicPr>
        <p:blipFill>
          <a:blip r:embed="rId9">
            <a:alphaModFix/>
          </a:blip>
          <a:stretch>
            <a:fillRect/>
          </a:stretch>
        </p:blipFill>
        <p:spPr>
          <a:xfrm>
            <a:off x="4940800" y="3546982"/>
            <a:ext cx="2327801" cy="1371600"/>
          </a:xfrm>
          <a:prstGeom prst="rect">
            <a:avLst/>
          </a:prstGeom>
          <a:noFill/>
          <a:ln>
            <a:noFill/>
          </a:ln>
        </p:spPr>
      </p:pic>
      <p:grpSp>
        <p:nvGrpSpPr>
          <p:cNvPr id="2242" name="Google Shape;2242;p192"/>
          <p:cNvGrpSpPr/>
          <p:nvPr/>
        </p:nvGrpSpPr>
        <p:grpSpPr>
          <a:xfrm>
            <a:off x="5626654" y="162691"/>
            <a:ext cx="2377336" cy="1828855"/>
            <a:chOff x="5427075" y="1508563"/>
            <a:chExt cx="3166826" cy="2444013"/>
          </a:xfrm>
        </p:grpSpPr>
        <p:pic>
          <p:nvPicPr>
            <p:cNvPr id="2243" name="Google Shape;2243;p192"/>
            <p:cNvPicPr preferRelativeResize="0"/>
            <p:nvPr/>
          </p:nvPicPr>
          <p:blipFill>
            <a:blip r:embed="rId10">
              <a:alphaModFix/>
            </a:blip>
            <a:stretch>
              <a:fillRect/>
            </a:stretch>
          </p:blipFill>
          <p:spPr>
            <a:xfrm>
              <a:off x="5427075" y="1508563"/>
              <a:ext cx="3166826" cy="2444013"/>
            </a:xfrm>
            <a:prstGeom prst="rect">
              <a:avLst/>
            </a:prstGeom>
            <a:noFill/>
            <a:ln>
              <a:noFill/>
            </a:ln>
          </p:spPr>
        </p:pic>
        <p:sp>
          <p:nvSpPr>
            <p:cNvPr id="2244" name="Google Shape;2244;p192"/>
            <p:cNvSpPr txBox="1"/>
            <p:nvPr/>
          </p:nvSpPr>
          <p:spPr>
            <a:xfrm>
              <a:off x="5629375" y="2380500"/>
              <a:ext cx="2003700" cy="277200"/>
            </a:xfrm>
            <a:prstGeom prst="rect">
              <a:avLst/>
            </a:prstGeom>
            <a:solidFill>
              <a:srgbClr val="FFFFFF"/>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200">
                  <a:latin typeface="Arimo"/>
                  <a:ea typeface="Arimo"/>
                  <a:cs typeface="Arimo"/>
                  <a:sym typeface="Arimo"/>
                </a:rPr>
                <a:t>optimal threshold = 0.4831</a:t>
              </a:r>
              <a:endParaRPr sz="1200">
                <a:latin typeface="Arimo"/>
                <a:ea typeface="Arimo"/>
                <a:cs typeface="Arimo"/>
                <a:sym typeface="Arimo"/>
              </a:endParaRPr>
            </a:p>
          </p:txBody>
        </p:sp>
        <p:cxnSp>
          <p:nvCxnSpPr>
            <p:cNvPr id="2245" name="Google Shape;2245;p192"/>
            <p:cNvCxnSpPr/>
            <p:nvPr/>
          </p:nvCxnSpPr>
          <p:spPr>
            <a:xfrm>
              <a:off x="7374500" y="2649475"/>
              <a:ext cx="76500" cy="908700"/>
            </a:xfrm>
            <a:prstGeom prst="straightConnector1">
              <a:avLst/>
            </a:prstGeom>
            <a:noFill/>
            <a:ln cap="flat" cmpd="sng" w="19050">
              <a:solidFill>
                <a:srgbClr val="FF0000"/>
              </a:solidFill>
              <a:prstDash val="solid"/>
              <a:round/>
              <a:headEnd len="med" w="med" type="none"/>
              <a:tailEnd len="med" w="med" type="triangle"/>
            </a:ln>
          </p:spPr>
        </p:cxnSp>
      </p:grpSp>
      <p:pic>
        <p:nvPicPr>
          <p:cNvPr id="2246" name="Google Shape;2246;p192"/>
          <p:cNvPicPr preferRelativeResize="0"/>
          <p:nvPr/>
        </p:nvPicPr>
        <p:blipFill>
          <a:blip r:embed="rId11">
            <a:alphaModFix/>
          </a:blip>
          <a:stretch>
            <a:fillRect/>
          </a:stretch>
        </p:blipFill>
        <p:spPr>
          <a:xfrm>
            <a:off x="46075" y="3444702"/>
            <a:ext cx="2949752" cy="1576150"/>
          </a:xfrm>
          <a:prstGeom prst="rect">
            <a:avLst/>
          </a:prstGeom>
          <a:noFill/>
          <a:ln>
            <a:noFill/>
          </a:ln>
        </p:spPr>
      </p:pic>
      <p:pic>
        <p:nvPicPr>
          <p:cNvPr id="2247" name="Google Shape;2247;p192"/>
          <p:cNvPicPr preferRelativeResize="0"/>
          <p:nvPr/>
        </p:nvPicPr>
        <p:blipFill>
          <a:blip r:embed="rId12">
            <a:alphaModFix/>
          </a:blip>
          <a:stretch>
            <a:fillRect/>
          </a:stretch>
        </p:blipFill>
        <p:spPr>
          <a:xfrm>
            <a:off x="1836950" y="1768212"/>
            <a:ext cx="1371600" cy="1547626"/>
          </a:xfrm>
          <a:prstGeom prst="rect">
            <a:avLst/>
          </a:prstGeom>
          <a:noFill/>
          <a:ln>
            <a:noFill/>
          </a:ln>
        </p:spPr>
      </p:pic>
      <p:pic>
        <p:nvPicPr>
          <p:cNvPr id="2248" name="Google Shape;2248;p192"/>
          <p:cNvPicPr preferRelativeResize="0"/>
          <p:nvPr/>
        </p:nvPicPr>
        <p:blipFill rotWithShape="1">
          <a:blip r:embed="rId13">
            <a:alphaModFix/>
          </a:blip>
          <a:srcRect b="0" l="0" r="0" t="0"/>
          <a:stretch/>
        </p:blipFill>
        <p:spPr>
          <a:xfrm>
            <a:off x="3093600" y="3274600"/>
            <a:ext cx="1826225" cy="1794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93"/>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254" name="Google Shape;2254;p193"/>
          <p:cNvPicPr preferRelativeResize="0"/>
          <p:nvPr/>
        </p:nvPicPr>
        <p:blipFill>
          <a:blip r:embed="rId3">
            <a:alphaModFix/>
          </a:blip>
          <a:stretch>
            <a:fillRect/>
          </a:stretch>
        </p:blipFill>
        <p:spPr>
          <a:xfrm>
            <a:off x="2791108" y="502913"/>
            <a:ext cx="3561780" cy="1106425"/>
          </a:xfrm>
          <a:prstGeom prst="rect">
            <a:avLst/>
          </a:prstGeom>
          <a:noFill/>
          <a:ln>
            <a:noFill/>
          </a:ln>
        </p:spPr>
      </p:pic>
      <p:pic>
        <p:nvPicPr>
          <p:cNvPr id="2255" name="Google Shape;2255;p193"/>
          <p:cNvPicPr preferRelativeResize="0"/>
          <p:nvPr/>
        </p:nvPicPr>
        <p:blipFill>
          <a:blip r:embed="rId4">
            <a:alphaModFix/>
          </a:blip>
          <a:stretch>
            <a:fillRect/>
          </a:stretch>
        </p:blipFill>
        <p:spPr>
          <a:xfrm>
            <a:off x="2965425" y="1854013"/>
            <a:ext cx="3596374" cy="1637366"/>
          </a:xfrm>
          <a:prstGeom prst="rect">
            <a:avLst/>
          </a:prstGeom>
          <a:noFill/>
          <a:ln>
            <a:noFill/>
          </a:ln>
        </p:spPr>
      </p:pic>
      <p:pic>
        <p:nvPicPr>
          <p:cNvPr id="2256" name="Google Shape;2256;p193"/>
          <p:cNvPicPr preferRelativeResize="0"/>
          <p:nvPr/>
        </p:nvPicPr>
        <p:blipFill>
          <a:blip r:embed="rId5">
            <a:alphaModFix/>
          </a:blip>
          <a:stretch>
            <a:fillRect/>
          </a:stretch>
        </p:blipFill>
        <p:spPr>
          <a:xfrm>
            <a:off x="3725791" y="3300544"/>
            <a:ext cx="1692399" cy="751702"/>
          </a:xfrm>
          <a:prstGeom prst="rect">
            <a:avLst/>
          </a:prstGeom>
          <a:noFill/>
          <a:ln>
            <a:noFill/>
          </a:ln>
        </p:spPr>
      </p:pic>
      <p:pic>
        <p:nvPicPr>
          <p:cNvPr id="2257" name="Google Shape;2257;p193"/>
          <p:cNvPicPr preferRelativeResize="0"/>
          <p:nvPr/>
        </p:nvPicPr>
        <p:blipFill rotWithShape="1">
          <a:blip r:embed="rId6">
            <a:alphaModFix/>
          </a:blip>
          <a:srcRect b="0" l="0" r="73155" t="12510"/>
          <a:stretch/>
        </p:blipFill>
        <p:spPr>
          <a:xfrm rot="5400000">
            <a:off x="980538" y="1304563"/>
            <a:ext cx="1458775" cy="2602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94"/>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263" name="Google Shape;2263;p194"/>
          <p:cNvPicPr preferRelativeResize="0"/>
          <p:nvPr/>
        </p:nvPicPr>
        <p:blipFill>
          <a:blip r:embed="rId3">
            <a:alphaModFix/>
          </a:blip>
          <a:stretch>
            <a:fillRect/>
          </a:stretch>
        </p:blipFill>
        <p:spPr>
          <a:xfrm>
            <a:off x="7104975" y="1066125"/>
            <a:ext cx="1828799" cy="3170342"/>
          </a:xfrm>
          <a:prstGeom prst="rect">
            <a:avLst/>
          </a:prstGeom>
          <a:noFill/>
          <a:ln>
            <a:noFill/>
          </a:ln>
        </p:spPr>
      </p:pic>
      <p:grpSp>
        <p:nvGrpSpPr>
          <p:cNvPr id="2264" name="Google Shape;2264;p194"/>
          <p:cNvGrpSpPr/>
          <p:nvPr/>
        </p:nvGrpSpPr>
        <p:grpSpPr>
          <a:xfrm>
            <a:off x="5248071" y="1143000"/>
            <a:ext cx="1828799" cy="3170108"/>
            <a:chOff x="1216146" y="879200"/>
            <a:chExt cx="1828799" cy="3170108"/>
          </a:xfrm>
        </p:grpSpPr>
        <p:pic>
          <p:nvPicPr>
            <p:cNvPr id="2265" name="Google Shape;2265;p194"/>
            <p:cNvPicPr preferRelativeResize="0"/>
            <p:nvPr/>
          </p:nvPicPr>
          <p:blipFill>
            <a:blip r:embed="rId3">
              <a:alphaModFix/>
            </a:blip>
            <a:stretch>
              <a:fillRect/>
            </a:stretch>
          </p:blipFill>
          <p:spPr>
            <a:xfrm>
              <a:off x="1216146" y="879200"/>
              <a:ext cx="1828799" cy="3170108"/>
            </a:xfrm>
            <a:prstGeom prst="rect">
              <a:avLst/>
            </a:prstGeom>
            <a:noFill/>
            <a:ln>
              <a:noFill/>
            </a:ln>
          </p:spPr>
        </p:pic>
        <p:pic>
          <p:nvPicPr>
            <p:cNvPr id="2266" name="Google Shape;2266;p194"/>
            <p:cNvPicPr preferRelativeResize="0"/>
            <p:nvPr/>
          </p:nvPicPr>
          <p:blipFill rotWithShape="1">
            <a:blip r:embed="rId4">
              <a:alphaModFix/>
            </a:blip>
            <a:srcRect b="0" l="26866" r="26866" t="0"/>
            <a:stretch/>
          </p:blipFill>
          <p:spPr>
            <a:xfrm>
              <a:off x="1533389" y="1174388"/>
              <a:ext cx="1194300" cy="2579700"/>
            </a:xfrm>
            <a:prstGeom prst="roundRect">
              <a:avLst>
                <a:gd fmla="val 12386" name="adj"/>
              </a:avLst>
            </a:prstGeom>
            <a:noFill/>
            <a:ln>
              <a:noFill/>
            </a:ln>
          </p:spPr>
        </p:pic>
      </p:grpSp>
      <p:grpSp>
        <p:nvGrpSpPr>
          <p:cNvPr id="2267" name="Google Shape;2267;p194"/>
          <p:cNvGrpSpPr/>
          <p:nvPr/>
        </p:nvGrpSpPr>
        <p:grpSpPr>
          <a:xfrm>
            <a:off x="1170437" y="951160"/>
            <a:ext cx="3389864" cy="3400295"/>
            <a:chOff x="480975" y="762250"/>
            <a:chExt cx="3725126" cy="3725126"/>
          </a:xfrm>
        </p:grpSpPr>
        <p:pic>
          <p:nvPicPr>
            <p:cNvPr id="2268" name="Google Shape;2268;p194"/>
            <p:cNvPicPr preferRelativeResize="0"/>
            <p:nvPr/>
          </p:nvPicPr>
          <p:blipFill>
            <a:blip r:embed="rId5">
              <a:alphaModFix/>
            </a:blip>
            <a:stretch>
              <a:fillRect/>
            </a:stretch>
          </p:blipFill>
          <p:spPr>
            <a:xfrm>
              <a:off x="480975" y="762250"/>
              <a:ext cx="3725126" cy="3725126"/>
            </a:xfrm>
            <a:prstGeom prst="rect">
              <a:avLst/>
            </a:prstGeom>
            <a:noFill/>
            <a:ln>
              <a:noFill/>
            </a:ln>
          </p:spPr>
        </p:pic>
        <p:sp>
          <p:nvSpPr>
            <p:cNvPr id="2269" name="Google Shape;2269;p194"/>
            <p:cNvSpPr txBox="1"/>
            <p:nvPr/>
          </p:nvSpPr>
          <p:spPr>
            <a:xfrm>
              <a:off x="1790900" y="1482875"/>
              <a:ext cx="1131900" cy="354000"/>
            </a:xfrm>
            <a:prstGeom prst="rect">
              <a:avLst/>
            </a:prstGeom>
            <a:noFill/>
            <a:ln cap="flat" cmpd="sng" w="9525">
              <a:solidFill>
                <a:srgbClr val="000000"/>
              </a:solidFill>
              <a:prstDash val="solid"/>
              <a:round/>
              <a:headEnd len="sm" w="sm" type="none"/>
              <a:tailEnd len="sm" w="sm" type="none"/>
            </a:ln>
          </p:spPr>
          <p:txBody>
            <a:bodyPr anchorCtr="0" anchor="t" bIns="0" lIns="45700" spcFirstLastPara="1" rIns="45700" wrap="square" tIns="0">
              <a:spAutoFit/>
            </a:bodyPr>
            <a:lstStyle/>
            <a:p>
              <a:pPr indent="0" lvl="0" marL="0" rtl="0" algn="l">
                <a:spcBef>
                  <a:spcPts val="0"/>
                </a:spcBef>
                <a:spcAft>
                  <a:spcPts val="0"/>
                </a:spcAft>
                <a:buNone/>
              </a:pPr>
              <a:r>
                <a:rPr lang="en" sz="700"/>
                <a:t>From: … To: 本社</a:t>
              </a:r>
              <a:endParaRPr sz="700"/>
            </a:p>
            <a:p>
              <a:pPr indent="0" lvl="0" marL="0" rtl="0" algn="l">
                <a:spcBef>
                  <a:spcPts val="0"/>
                </a:spcBef>
                <a:spcAft>
                  <a:spcPts val="0"/>
                </a:spcAft>
                <a:buNone/>
              </a:pPr>
              <a:r>
                <a:rPr lang="en" sz="700"/>
                <a:t>At: 08:30 AM</a:t>
              </a:r>
              <a:endParaRPr sz="700"/>
            </a:p>
            <a:p>
              <a:pPr indent="0" lvl="0" marL="0" rtl="0" algn="l">
                <a:spcBef>
                  <a:spcPts val="0"/>
                </a:spcBef>
                <a:spcAft>
                  <a:spcPts val="0"/>
                </a:spcAft>
                <a:buNone/>
              </a:pPr>
              <a:r>
                <a:rPr lang="en" sz="700"/>
                <a:t>By 中野さん</a:t>
              </a:r>
              <a:endParaRPr sz="700"/>
            </a:p>
          </p:txBody>
        </p:sp>
        <p:sp>
          <p:nvSpPr>
            <p:cNvPr id="2270" name="Google Shape;2270;p194"/>
            <p:cNvSpPr txBox="1"/>
            <p:nvPr/>
          </p:nvSpPr>
          <p:spPr>
            <a:xfrm>
              <a:off x="1790900" y="1871675"/>
              <a:ext cx="1131900" cy="354000"/>
            </a:xfrm>
            <a:prstGeom prst="rect">
              <a:avLst/>
            </a:prstGeom>
            <a:noFill/>
            <a:ln cap="flat" cmpd="sng" w="9525">
              <a:solidFill>
                <a:srgbClr val="000000"/>
              </a:solidFill>
              <a:prstDash val="solid"/>
              <a:round/>
              <a:headEnd len="sm" w="sm" type="none"/>
              <a:tailEnd len="sm" w="sm" type="none"/>
            </a:ln>
          </p:spPr>
          <p:txBody>
            <a:bodyPr anchorCtr="0" anchor="t" bIns="0" lIns="45700" spcFirstLastPara="1" rIns="45700" wrap="square" tIns="0">
              <a:spAutoFit/>
            </a:bodyPr>
            <a:lstStyle/>
            <a:p>
              <a:pPr indent="0" lvl="0" marL="0" rtl="0" algn="l">
                <a:spcBef>
                  <a:spcPts val="0"/>
                </a:spcBef>
                <a:spcAft>
                  <a:spcPts val="0"/>
                </a:spcAft>
                <a:buNone/>
              </a:pPr>
              <a:r>
                <a:rPr lang="en" sz="700"/>
                <a:t>From: … To: </a:t>
              </a:r>
              <a:r>
                <a:rPr lang="en" sz="700">
                  <a:solidFill>
                    <a:srgbClr val="53575A"/>
                  </a:solidFill>
                </a:rPr>
                <a:t>本社</a:t>
              </a:r>
              <a:endParaRPr sz="700"/>
            </a:p>
            <a:p>
              <a:pPr indent="0" lvl="0" marL="0" rtl="0" algn="l">
                <a:spcBef>
                  <a:spcPts val="0"/>
                </a:spcBef>
                <a:spcAft>
                  <a:spcPts val="0"/>
                </a:spcAft>
                <a:buNone/>
              </a:pPr>
              <a:r>
                <a:rPr lang="en" sz="700"/>
                <a:t>At: 08:55 AM</a:t>
              </a:r>
              <a:endParaRPr sz="700"/>
            </a:p>
            <a:p>
              <a:pPr indent="0" lvl="0" marL="0" rtl="0" algn="l">
                <a:spcBef>
                  <a:spcPts val="0"/>
                </a:spcBef>
                <a:spcAft>
                  <a:spcPts val="0"/>
                </a:spcAft>
                <a:buNone/>
              </a:pPr>
              <a:r>
                <a:rPr lang="en" sz="700"/>
                <a:t>By </a:t>
              </a:r>
              <a:r>
                <a:rPr lang="en" sz="700"/>
                <a:t>橋本</a:t>
              </a:r>
              <a:r>
                <a:rPr lang="en" sz="700"/>
                <a:t>さん</a:t>
              </a:r>
              <a:endParaRPr sz="700"/>
            </a:p>
          </p:txBody>
        </p:sp>
        <p:sp>
          <p:nvSpPr>
            <p:cNvPr id="2271" name="Google Shape;2271;p194"/>
            <p:cNvSpPr txBox="1"/>
            <p:nvPr/>
          </p:nvSpPr>
          <p:spPr>
            <a:xfrm>
              <a:off x="1790900" y="2260475"/>
              <a:ext cx="1131900" cy="354000"/>
            </a:xfrm>
            <a:prstGeom prst="rect">
              <a:avLst/>
            </a:prstGeom>
            <a:noFill/>
            <a:ln cap="flat" cmpd="sng" w="9525">
              <a:solidFill>
                <a:srgbClr val="000000"/>
              </a:solidFill>
              <a:prstDash val="solid"/>
              <a:round/>
              <a:headEnd len="sm" w="sm" type="none"/>
              <a:tailEnd len="sm" w="sm" type="none"/>
            </a:ln>
          </p:spPr>
          <p:txBody>
            <a:bodyPr anchorCtr="0" anchor="t" bIns="0" lIns="45700" spcFirstLastPara="1" rIns="45700" wrap="square" tIns="0">
              <a:spAutoFit/>
            </a:bodyPr>
            <a:lstStyle/>
            <a:p>
              <a:pPr indent="0" lvl="0" marL="0" rtl="0" algn="l">
                <a:spcBef>
                  <a:spcPts val="0"/>
                </a:spcBef>
                <a:spcAft>
                  <a:spcPts val="0"/>
                </a:spcAft>
                <a:buNone/>
              </a:pPr>
              <a:r>
                <a:rPr lang="en" sz="700"/>
                <a:t>From: … To: </a:t>
              </a:r>
              <a:r>
                <a:rPr lang="en" sz="700">
                  <a:solidFill>
                    <a:srgbClr val="53575A"/>
                  </a:solidFill>
                </a:rPr>
                <a:t>本社</a:t>
              </a:r>
              <a:endParaRPr sz="700"/>
            </a:p>
            <a:p>
              <a:pPr indent="0" lvl="0" marL="0" rtl="0" algn="l">
                <a:spcBef>
                  <a:spcPts val="0"/>
                </a:spcBef>
                <a:spcAft>
                  <a:spcPts val="0"/>
                </a:spcAft>
                <a:buNone/>
              </a:pPr>
              <a:r>
                <a:rPr lang="en" sz="700"/>
                <a:t>At: 08:30 AM</a:t>
              </a:r>
              <a:endParaRPr sz="700"/>
            </a:p>
            <a:p>
              <a:pPr indent="0" lvl="0" marL="0" rtl="0" algn="l">
                <a:spcBef>
                  <a:spcPts val="0"/>
                </a:spcBef>
                <a:spcAft>
                  <a:spcPts val="0"/>
                </a:spcAft>
                <a:buNone/>
              </a:pPr>
              <a:r>
                <a:rPr lang="en" sz="700"/>
                <a:t>By 若本さん</a:t>
              </a:r>
              <a:endParaRPr sz="700"/>
            </a:p>
          </p:txBody>
        </p:sp>
        <p:pic>
          <p:nvPicPr>
            <p:cNvPr id="2272" name="Google Shape;2272;p194"/>
            <p:cNvPicPr preferRelativeResize="0"/>
            <p:nvPr/>
          </p:nvPicPr>
          <p:blipFill>
            <a:blip r:embed="rId6">
              <a:alphaModFix/>
            </a:blip>
            <a:stretch>
              <a:fillRect/>
            </a:stretch>
          </p:blipFill>
          <p:spPr>
            <a:xfrm>
              <a:off x="2621900" y="1517750"/>
              <a:ext cx="260625" cy="253375"/>
            </a:xfrm>
            <a:prstGeom prst="rect">
              <a:avLst/>
            </a:prstGeom>
            <a:noFill/>
            <a:ln>
              <a:noFill/>
            </a:ln>
          </p:spPr>
        </p:pic>
        <p:pic>
          <p:nvPicPr>
            <p:cNvPr id="2273" name="Google Shape;2273;p194"/>
            <p:cNvPicPr preferRelativeResize="0"/>
            <p:nvPr/>
          </p:nvPicPr>
          <p:blipFill>
            <a:blip r:embed="rId6">
              <a:alphaModFix/>
            </a:blip>
            <a:stretch>
              <a:fillRect/>
            </a:stretch>
          </p:blipFill>
          <p:spPr>
            <a:xfrm>
              <a:off x="2621900" y="1906538"/>
              <a:ext cx="260625" cy="253375"/>
            </a:xfrm>
            <a:prstGeom prst="rect">
              <a:avLst/>
            </a:prstGeom>
            <a:noFill/>
            <a:ln>
              <a:noFill/>
            </a:ln>
          </p:spPr>
        </p:pic>
        <p:pic>
          <p:nvPicPr>
            <p:cNvPr id="2274" name="Google Shape;2274;p194"/>
            <p:cNvPicPr preferRelativeResize="0"/>
            <p:nvPr/>
          </p:nvPicPr>
          <p:blipFill>
            <a:blip r:embed="rId6">
              <a:alphaModFix/>
            </a:blip>
            <a:stretch>
              <a:fillRect/>
            </a:stretch>
          </p:blipFill>
          <p:spPr>
            <a:xfrm>
              <a:off x="2621900" y="2295313"/>
              <a:ext cx="260625" cy="25337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95"/>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280" name="Google Shape;2280;p195"/>
          <p:cNvPicPr preferRelativeResize="0"/>
          <p:nvPr/>
        </p:nvPicPr>
        <p:blipFill>
          <a:blip r:embed="rId3">
            <a:alphaModFix/>
          </a:blip>
          <a:stretch>
            <a:fillRect/>
          </a:stretch>
        </p:blipFill>
        <p:spPr>
          <a:xfrm>
            <a:off x="861432" y="2487850"/>
            <a:ext cx="617977" cy="542710"/>
          </a:xfrm>
          <a:prstGeom prst="rect">
            <a:avLst/>
          </a:prstGeom>
          <a:noFill/>
          <a:ln>
            <a:noFill/>
          </a:ln>
        </p:spPr>
      </p:pic>
      <p:pic>
        <p:nvPicPr>
          <p:cNvPr id="2281" name="Google Shape;2281;p195"/>
          <p:cNvPicPr preferRelativeResize="0"/>
          <p:nvPr/>
        </p:nvPicPr>
        <p:blipFill>
          <a:blip r:embed="rId4">
            <a:alphaModFix/>
          </a:blip>
          <a:stretch>
            <a:fillRect/>
          </a:stretch>
        </p:blipFill>
        <p:spPr>
          <a:xfrm>
            <a:off x="720838" y="858878"/>
            <a:ext cx="899186" cy="848839"/>
          </a:xfrm>
          <a:prstGeom prst="rect">
            <a:avLst/>
          </a:prstGeom>
          <a:noFill/>
          <a:ln>
            <a:noFill/>
          </a:ln>
        </p:spPr>
      </p:pic>
      <p:pic>
        <p:nvPicPr>
          <p:cNvPr id="2282" name="Google Shape;2282;p195"/>
          <p:cNvPicPr preferRelativeResize="0"/>
          <p:nvPr/>
        </p:nvPicPr>
        <p:blipFill>
          <a:blip r:embed="rId5">
            <a:alphaModFix/>
          </a:blip>
          <a:stretch>
            <a:fillRect/>
          </a:stretch>
        </p:blipFill>
        <p:spPr>
          <a:xfrm>
            <a:off x="2865538" y="3632089"/>
            <a:ext cx="617974" cy="617974"/>
          </a:xfrm>
          <a:prstGeom prst="rect">
            <a:avLst/>
          </a:prstGeom>
          <a:noFill/>
          <a:ln>
            <a:noFill/>
          </a:ln>
        </p:spPr>
      </p:pic>
      <p:pic>
        <p:nvPicPr>
          <p:cNvPr id="2283" name="Google Shape;2283;p195"/>
          <p:cNvPicPr preferRelativeResize="0"/>
          <p:nvPr/>
        </p:nvPicPr>
        <p:blipFill rotWithShape="1">
          <a:blip r:embed="rId6">
            <a:alphaModFix/>
          </a:blip>
          <a:srcRect b="29304" l="7807" r="75514" t="17004"/>
          <a:stretch/>
        </p:blipFill>
        <p:spPr>
          <a:xfrm>
            <a:off x="134527" y="1642840"/>
            <a:ext cx="739475" cy="789437"/>
          </a:xfrm>
          <a:prstGeom prst="rect">
            <a:avLst/>
          </a:prstGeom>
          <a:noFill/>
          <a:ln>
            <a:noFill/>
          </a:ln>
        </p:spPr>
      </p:pic>
      <p:pic>
        <p:nvPicPr>
          <p:cNvPr id="2284" name="Google Shape;2284;p195"/>
          <p:cNvPicPr preferRelativeResize="0"/>
          <p:nvPr/>
        </p:nvPicPr>
        <p:blipFill>
          <a:blip r:embed="rId7">
            <a:alphaModFix/>
          </a:blip>
          <a:stretch>
            <a:fillRect/>
          </a:stretch>
        </p:blipFill>
        <p:spPr>
          <a:xfrm>
            <a:off x="899075" y="3150987"/>
            <a:ext cx="542700" cy="542700"/>
          </a:xfrm>
          <a:prstGeom prst="rect">
            <a:avLst/>
          </a:prstGeom>
          <a:noFill/>
          <a:ln>
            <a:noFill/>
          </a:ln>
        </p:spPr>
      </p:pic>
      <p:pic>
        <p:nvPicPr>
          <p:cNvPr id="2285" name="Google Shape;2285;p195"/>
          <p:cNvPicPr preferRelativeResize="0"/>
          <p:nvPr/>
        </p:nvPicPr>
        <p:blipFill rotWithShape="1">
          <a:blip r:embed="rId8">
            <a:alphaModFix/>
          </a:blip>
          <a:srcRect b="21672" l="21135" r="21100" t="14698"/>
          <a:stretch/>
        </p:blipFill>
        <p:spPr>
          <a:xfrm>
            <a:off x="910375" y="3735250"/>
            <a:ext cx="520082" cy="617975"/>
          </a:xfrm>
          <a:prstGeom prst="rect">
            <a:avLst/>
          </a:prstGeom>
          <a:noFill/>
          <a:ln>
            <a:noFill/>
          </a:ln>
        </p:spPr>
      </p:pic>
      <p:pic>
        <p:nvPicPr>
          <p:cNvPr id="2286" name="Google Shape;2286;p195"/>
          <p:cNvPicPr preferRelativeResize="0"/>
          <p:nvPr/>
        </p:nvPicPr>
        <p:blipFill>
          <a:blip r:embed="rId9">
            <a:alphaModFix/>
          </a:blip>
          <a:stretch>
            <a:fillRect/>
          </a:stretch>
        </p:blipFill>
        <p:spPr>
          <a:xfrm>
            <a:off x="7795514" y="985840"/>
            <a:ext cx="739479" cy="832060"/>
          </a:xfrm>
          <a:prstGeom prst="rect">
            <a:avLst/>
          </a:prstGeom>
          <a:noFill/>
          <a:ln>
            <a:noFill/>
          </a:ln>
        </p:spPr>
      </p:pic>
      <p:pic>
        <p:nvPicPr>
          <p:cNvPr id="2287" name="Google Shape;2287;p195"/>
          <p:cNvPicPr preferRelativeResize="0"/>
          <p:nvPr/>
        </p:nvPicPr>
        <p:blipFill>
          <a:blip r:embed="rId10">
            <a:alphaModFix/>
          </a:blip>
          <a:stretch>
            <a:fillRect/>
          </a:stretch>
        </p:blipFill>
        <p:spPr>
          <a:xfrm>
            <a:off x="7061250" y="134513"/>
            <a:ext cx="1824647" cy="914400"/>
          </a:xfrm>
          <a:prstGeom prst="rect">
            <a:avLst/>
          </a:prstGeom>
          <a:noFill/>
          <a:ln>
            <a:noFill/>
          </a:ln>
        </p:spPr>
      </p:pic>
      <p:pic>
        <p:nvPicPr>
          <p:cNvPr id="2288" name="Google Shape;2288;p195"/>
          <p:cNvPicPr preferRelativeResize="0"/>
          <p:nvPr/>
        </p:nvPicPr>
        <p:blipFill>
          <a:blip r:embed="rId11">
            <a:alphaModFix/>
          </a:blip>
          <a:stretch>
            <a:fillRect/>
          </a:stretch>
        </p:blipFill>
        <p:spPr>
          <a:xfrm>
            <a:off x="7405113" y="4474925"/>
            <a:ext cx="520075" cy="605087"/>
          </a:xfrm>
          <a:prstGeom prst="rect">
            <a:avLst/>
          </a:prstGeom>
          <a:noFill/>
          <a:ln>
            <a:noFill/>
          </a:ln>
        </p:spPr>
      </p:pic>
      <p:pic>
        <p:nvPicPr>
          <p:cNvPr id="2289" name="Google Shape;2289;p195"/>
          <p:cNvPicPr preferRelativeResize="0"/>
          <p:nvPr/>
        </p:nvPicPr>
        <p:blipFill>
          <a:blip r:embed="rId12">
            <a:alphaModFix/>
          </a:blip>
          <a:stretch>
            <a:fillRect/>
          </a:stretch>
        </p:blipFill>
        <p:spPr>
          <a:xfrm>
            <a:off x="5900191" y="3728003"/>
            <a:ext cx="554100" cy="554100"/>
          </a:xfrm>
          <a:prstGeom prst="rect">
            <a:avLst/>
          </a:prstGeom>
          <a:noFill/>
          <a:ln>
            <a:noFill/>
          </a:ln>
        </p:spPr>
      </p:pic>
      <p:pic>
        <p:nvPicPr>
          <p:cNvPr id="2290" name="Google Shape;2290;p195"/>
          <p:cNvPicPr preferRelativeResize="0"/>
          <p:nvPr/>
        </p:nvPicPr>
        <p:blipFill>
          <a:blip r:embed="rId13">
            <a:alphaModFix/>
          </a:blip>
          <a:stretch>
            <a:fillRect/>
          </a:stretch>
        </p:blipFill>
        <p:spPr>
          <a:xfrm>
            <a:off x="4912413" y="3851268"/>
            <a:ext cx="863100" cy="307594"/>
          </a:xfrm>
          <a:prstGeom prst="rect">
            <a:avLst/>
          </a:prstGeom>
          <a:noFill/>
          <a:ln>
            <a:noFill/>
          </a:ln>
        </p:spPr>
      </p:pic>
      <p:pic>
        <p:nvPicPr>
          <p:cNvPr id="2291" name="Google Shape;2291;p195"/>
          <p:cNvPicPr preferRelativeResize="0"/>
          <p:nvPr/>
        </p:nvPicPr>
        <p:blipFill>
          <a:blip r:embed="rId14">
            <a:alphaModFix/>
          </a:blip>
          <a:stretch>
            <a:fillRect/>
          </a:stretch>
        </p:blipFill>
        <p:spPr>
          <a:xfrm>
            <a:off x="440730" y="4394788"/>
            <a:ext cx="618153" cy="765340"/>
          </a:xfrm>
          <a:prstGeom prst="rect">
            <a:avLst/>
          </a:prstGeom>
          <a:noFill/>
          <a:ln>
            <a:noFill/>
          </a:ln>
        </p:spPr>
      </p:pic>
      <p:pic>
        <p:nvPicPr>
          <p:cNvPr id="2292" name="Google Shape;2292;p195"/>
          <p:cNvPicPr preferRelativeResize="0"/>
          <p:nvPr/>
        </p:nvPicPr>
        <p:blipFill>
          <a:blip r:embed="rId15">
            <a:alphaModFix/>
          </a:blip>
          <a:stretch>
            <a:fillRect/>
          </a:stretch>
        </p:blipFill>
        <p:spPr>
          <a:xfrm>
            <a:off x="2924225" y="3045350"/>
            <a:ext cx="554100" cy="554100"/>
          </a:xfrm>
          <a:prstGeom prst="rect">
            <a:avLst/>
          </a:prstGeom>
          <a:noFill/>
          <a:ln>
            <a:noFill/>
          </a:ln>
        </p:spPr>
      </p:pic>
      <p:pic>
        <p:nvPicPr>
          <p:cNvPr id="2293" name="Google Shape;2293;p195"/>
          <p:cNvPicPr preferRelativeResize="0"/>
          <p:nvPr/>
        </p:nvPicPr>
        <p:blipFill>
          <a:blip r:embed="rId16">
            <a:alphaModFix/>
          </a:blip>
          <a:stretch>
            <a:fillRect/>
          </a:stretch>
        </p:blipFill>
        <p:spPr>
          <a:xfrm>
            <a:off x="3706925" y="3045350"/>
            <a:ext cx="554100" cy="554100"/>
          </a:xfrm>
          <a:prstGeom prst="rect">
            <a:avLst/>
          </a:prstGeom>
          <a:noFill/>
          <a:ln>
            <a:noFill/>
          </a:ln>
        </p:spPr>
      </p:pic>
      <p:pic>
        <p:nvPicPr>
          <p:cNvPr id="2294" name="Google Shape;2294;p195"/>
          <p:cNvPicPr preferRelativeResize="0"/>
          <p:nvPr/>
        </p:nvPicPr>
        <p:blipFill>
          <a:blip r:embed="rId17">
            <a:alphaModFix/>
          </a:blip>
          <a:stretch>
            <a:fillRect/>
          </a:stretch>
        </p:blipFill>
        <p:spPr>
          <a:xfrm>
            <a:off x="5082625" y="3007025"/>
            <a:ext cx="637708" cy="583700"/>
          </a:xfrm>
          <a:prstGeom prst="rect">
            <a:avLst/>
          </a:prstGeom>
          <a:noFill/>
          <a:ln>
            <a:noFill/>
          </a:ln>
        </p:spPr>
      </p:pic>
      <p:pic>
        <p:nvPicPr>
          <p:cNvPr id="2295" name="Google Shape;2295;p195"/>
          <p:cNvPicPr preferRelativeResize="0"/>
          <p:nvPr/>
        </p:nvPicPr>
        <p:blipFill>
          <a:blip r:embed="rId18">
            <a:alphaModFix/>
          </a:blip>
          <a:stretch>
            <a:fillRect/>
          </a:stretch>
        </p:blipFill>
        <p:spPr>
          <a:xfrm>
            <a:off x="5871588" y="1073750"/>
            <a:ext cx="1533525" cy="419100"/>
          </a:xfrm>
          <a:prstGeom prst="rect">
            <a:avLst/>
          </a:prstGeom>
          <a:noFill/>
          <a:ln>
            <a:noFill/>
          </a:ln>
        </p:spPr>
      </p:pic>
      <p:pic>
        <p:nvPicPr>
          <p:cNvPr id="2296" name="Google Shape;2296;p195"/>
          <p:cNvPicPr preferRelativeResize="0"/>
          <p:nvPr/>
        </p:nvPicPr>
        <p:blipFill>
          <a:blip r:embed="rId19">
            <a:alphaModFix/>
          </a:blip>
          <a:stretch>
            <a:fillRect/>
          </a:stretch>
        </p:blipFill>
        <p:spPr>
          <a:xfrm>
            <a:off x="6321969" y="1547039"/>
            <a:ext cx="739275" cy="388708"/>
          </a:xfrm>
          <a:prstGeom prst="rect">
            <a:avLst/>
          </a:prstGeom>
          <a:noFill/>
          <a:ln>
            <a:noFill/>
          </a:ln>
        </p:spPr>
      </p:pic>
      <p:pic>
        <p:nvPicPr>
          <p:cNvPr id="2297" name="Google Shape;2297;p195"/>
          <p:cNvPicPr preferRelativeResize="0"/>
          <p:nvPr/>
        </p:nvPicPr>
        <p:blipFill>
          <a:blip r:embed="rId20">
            <a:alphaModFix/>
          </a:blip>
          <a:stretch>
            <a:fillRect/>
          </a:stretch>
        </p:blipFill>
        <p:spPr>
          <a:xfrm>
            <a:off x="1479400" y="2542025"/>
            <a:ext cx="670950" cy="670950"/>
          </a:xfrm>
          <a:prstGeom prst="rect">
            <a:avLst/>
          </a:prstGeom>
          <a:noFill/>
          <a:ln>
            <a:noFill/>
          </a:ln>
        </p:spPr>
      </p:pic>
      <p:pic>
        <p:nvPicPr>
          <p:cNvPr id="2298" name="Google Shape;2298;p195"/>
          <p:cNvPicPr preferRelativeResize="0"/>
          <p:nvPr/>
        </p:nvPicPr>
        <p:blipFill>
          <a:blip r:embed="rId21">
            <a:alphaModFix/>
          </a:blip>
          <a:stretch>
            <a:fillRect/>
          </a:stretch>
        </p:blipFill>
        <p:spPr>
          <a:xfrm>
            <a:off x="192650" y="2461263"/>
            <a:ext cx="595876" cy="595876"/>
          </a:xfrm>
          <a:prstGeom prst="rect">
            <a:avLst/>
          </a:prstGeom>
          <a:noFill/>
          <a:ln>
            <a:noFill/>
          </a:ln>
        </p:spPr>
      </p:pic>
      <p:pic>
        <p:nvPicPr>
          <p:cNvPr id="2299" name="Google Shape;2299;p195"/>
          <p:cNvPicPr preferRelativeResize="0"/>
          <p:nvPr/>
        </p:nvPicPr>
        <p:blipFill>
          <a:blip r:embed="rId22">
            <a:alphaModFix/>
          </a:blip>
          <a:stretch>
            <a:fillRect/>
          </a:stretch>
        </p:blipFill>
        <p:spPr>
          <a:xfrm>
            <a:off x="4489625" y="3119299"/>
            <a:ext cx="406200" cy="406200"/>
          </a:xfrm>
          <a:prstGeom prst="rect">
            <a:avLst/>
          </a:prstGeom>
          <a:noFill/>
          <a:ln>
            <a:noFill/>
          </a:ln>
        </p:spPr>
      </p:pic>
      <p:pic>
        <p:nvPicPr>
          <p:cNvPr id="2300" name="Google Shape;2300;p195"/>
          <p:cNvPicPr preferRelativeResize="0"/>
          <p:nvPr/>
        </p:nvPicPr>
        <p:blipFill>
          <a:blip r:embed="rId23">
            <a:alphaModFix/>
          </a:blip>
          <a:stretch>
            <a:fillRect/>
          </a:stretch>
        </p:blipFill>
        <p:spPr>
          <a:xfrm>
            <a:off x="1495561" y="3334775"/>
            <a:ext cx="585825" cy="541737"/>
          </a:xfrm>
          <a:prstGeom prst="rect">
            <a:avLst/>
          </a:prstGeom>
          <a:noFill/>
          <a:ln>
            <a:noFill/>
          </a:ln>
        </p:spPr>
      </p:pic>
      <p:pic>
        <p:nvPicPr>
          <p:cNvPr id="2301" name="Google Shape;2301;p195"/>
          <p:cNvPicPr preferRelativeResize="0"/>
          <p:nvPr/>
        </p:nvPicPr>
        <p:blipFill rotWithShape="1">
          <a:blip r:embed="rId24">
            <a:alphaModFix/>
          </a:blip>
          <a:srcRect b="15898" l="28630" r="29078" t="15514"/>
          <a:stretch/>
        </p:blipFill>
        <p:spPr>
          <a:xfrm>
            <a:off x="1170413" y="4394797"/>
            <a:ext cx="595875" cy="725393"/>
          </a:xfrm>
          <a:prstGeom prst="rect">
            <a:avLst/>
          </a:prstGeom>
          <a:noFill/>
          <a:ln>
            <a:noFill/>
          </a:ln>
        </p:spPr>
      </p:pic>
      <p:pic>
        <p:nvPicPr>
          <p:cNvPr id="2302" name="Google Shape;2302;p195"/>
          <p:cNvPicPr preferRelativeResize="0"/>
          <p:nvPr/>
        </p:nvPicPr>
        <p:blipFill>
          <a:blip r:embed="rId25">
            <a:alphaModFix/>
          </a:blip>
          <a:stretch>
            <a:fillRect/>
          </a:stretch>
        </p:blipFill>
        <p:spPr>
          <a:xfrm>
            <a:off x="2924788" y="4410675"/>
            <a:ext cx="1429036" cy="670950"/>
          </a:xfrm>
          <a:prstGeom prst="rect">
            <a:avLst/>
          </a:prstGeom>
          <a:noFill/>
          <a:ln>
            <a:noFill/>
          </a:ln>
        </p:spPr>
      </p:pic>
      <p:pic>
        <p:nvPicPr>
          <p:cNvPr id="2303" name="Google Shape;2303;p195"/>
          <p:cNvPicPr preferRelativeResize="0"/>
          <p:nvPr/>
        </p:nvPicPr>
        <p:blipFill>
          <a:blip r:embed="rId26">
            <a:alphaModFix/>
          </a:blip>
          <a:stretch>
            <a:fillRect/>
          </a:stretch>
        </p:blipFill>
        <p:spPr>
          <a:xfrm>
            <a:off x="4544566" y="4410678"/>
            <a:ext cx="541200" cy="541200"/>
          </a:xfrm>
          <a:prstGeom prst="rect">
            <a:avLst/>
          </a:prstGeom>
          <a:noFill/>
          <a:ln>
            <a:noFill/>
          </a:ln>
        </p:spPr>
      </p:pic>
      <p:pic>
        <p:nvPicPr>
          <p:cNvPr id="2304" name="Google Shape;2304;p195"/>
          <p:cNvPicPr preferRelativeResize="0"/>
          <p:nvPr/>
        </p:nvPicPr>
        <p:blipFill rotWithShape="1">
          <a:blip r:embed="rId27">
            <a:alphaModFix/>
          </a:blip>
          <a:srcRect b="13618" l="20661" r="23872" t="15044"/>
          <a:stretch/>
        </p:blipFill>
        <p:spPr>
          <a:xfrm>
            <a:off x="12293613" y="3633763"/>
            <a:ext cx="1162275" cy="1494875"/>
          </a:xfrm>
          <a:prstGeom prst="rect">
            <a:avLst/>
          </a:prstGeom>
          <a:noFill/>
          <a:ln>
            <a:noFill/>
          </a:ln>
        </p:spPr>
      </p:pic>
      <p:pic>
        <p:nvPicPr>
          <p:cNvPr id="2305" name="Google Shape;2305;p195"/>
          <p:cNvPicPr preferRelativeResize="0"/>
          <p:nvPr/>
        </p:nvPicPr>
        <p:blipFill>
          <a:blip r:embed="rId28">
            <a:alphaModFix/>
          </a:blip>
          <a:stretch>
            <a:fillRect/>
          </a:stretch>
        </p:blipFill>
        <p:spPr>
          <a:xfrm>
            <a:off x="4741274" y="2110982"/>
            <a:ext cx="1178433" cy="635501"/>
          </a:xfrm>
          <a:prstGeom prst="rect">
            <a:avLst/>
          </a:prstGeom>
          <a:noFill/>
          <a:ln>
            <a:noFill/>
          </a:ln>
        </p:spPr>
      </p:pic>
      <p:pic>
        <p:nvPicPr>
          <p:cNvPr id="2306" name="Google Shape;2306;p195"/>
          <p:cNvPicPr preferRelativeResize="0"/>
          <p:nvPr/>
        </p:nvPicPr>
        <p:blipFill>
          <a:blip r:embed="rId29">
            <a:alphaModFix/>
          </a:blip>
          <a:stretch>
            <a:fillRect/>
          </a:stretch>
        </p:blipFill>
        <p:spPr>
          <a:xfrm>
            <a:off x="5907125" y="2765848"/>
            <a:ext cx="1097274" cy="549546"/>
          </a:xfrm>
          <a:prstGeom prst="rect">
            <a:avLst/>
          </a:prstGeom>
          <a:noFill/>
          <a:ln>
            <a:noFill/>
          </a:ln>
        </p:spPr>
      </p:pic>
      <p:pic>
        <p:nvPicPr>
          <p:cNvPr id="2307" name="Google Shape;2307;p195"/>
          <p:cNvPicPr preferRelativeResize="0"/>
          <p:nvPr/>
        </p:nvPicPr>
        <p:blipFill>
          <a:blip r:embed="rId30">
            <a:alphaModFix/>
          </a:blip>
          <a:stretch>
            <a:fillRect/>
          </a:stretch>
        </p:blipFill>
        <p:spPr>
          <a:xfrm>
            <a:off x="6968213" y="3110606"/>
            <a:ext cx="1835524" cy="914400"/>
          </a:xfrm>
          <a:prstGeom prst="rect">
            <a:avLst/>
          </a:prstGeom>
          <a:noFill/>
          <a:ln>
            <a:noFill/>
          </a:ln>
        </p:spPr>
      </p:pic>
      <p:pic>
        <p:nvPicPr>
          <p:cNvPr id="2308" name="Google Shape;2308;p195"/>
          <p:cNvPicPr preferRelativeResize="0"/>
          <p:nvPr/>
        </p:nvPicPr>
        <p:blipFill>
          <a:blip r:embed="rId31">
            <a:alphaModFix/>
          </a:blip>
          <a:stretch>
            <a:fillRect/>
          </a:stretch>
        </p:blipFill>
        <p:spPr>
          <a:xfrm>
            <a:off x="7061625" y="2807036"/>
            <a:ext cx="1703125" cy="381376"/>
          </a:xfrm>
          <a:prstGeom prst="rect">
            <a:avLst/>
          </a:prstGeom>
          <a:noFill/>
          <a:ln>
            <a:noFill/>
          </a:ln>
        </p:spPr>
      </p:pic>
      <p:pic>
        <p:nvPicPr>
          <p:cNvPr id="2309" name="Google Shape;2309;p195"/>
          <p:cNvPicPr preferRelativeResize="0"/>
          <p:nvPr/>
        </p:nvPicPr>
        <p:blipFill>
          <a:blip r:embed="rId32">
            <a:alphaModFix/>
          </a:blip>
          <a:stretch>
            <a:fillRect/>
          </a:stretch>
        </p:blipFill>
        <p:spPr>
          <a:xfrm>
            <a:off x="7130476" y="1871748"/>
            <a:ext cx="2069574" cy="788915"/>
          </a:xfrm>
          <a:prstGeom prst="rect">
            <a:avLst/>
          </a:prstGeom>
          <a:noFill/>
          <a:ln>
            <a:noFill/>
          </a:ln>
        </p:spPr>
      </p:pic>
      <p:pic>
        <p:nvPicPr>
          <p:cNvPr id="2310" name="Google Shape;2310;p195"/>
          <p:cNvPicPr preferRelativeResize="0"/>
          <p:nvPr/>
        </p:nvPicPr>
        <p:blipFill>
          <a:blip r:embed="rId33">
            <a:alphaModFix/>
          </a:blip>
          <a:stretch>
            <a:fillRect/>
          </a:stretch>
        </p:blipFill>
        <p:spPr>
          <a:xfrm>
            <a:off x="3074812" y="2075693"/>
            <a:ext cx="1769376" cy="706093"/>
          </a:xfrm>
          <a:prstGeom prst="rect">
            <a:avLst/>
          </a:prstGeom>
          <a:noFill/>
          <a:ln>
            <a:noFill/>
          </a:ln>
        </p:spPr>
      </p:pic>
      <p:pic>
        <p:nvPicPr>
          <p:cNvPr id="2311" name="Google Shape;2311;p195"/>
          <p:cNvPicPr preferRelativeResize="0"/>
          <p:nvPr/>
        </p:nvPicPr>
        <p:blipFill>
          <a:blip r:embed="rId34">
            <a:alphaModFix/>
          </a:blip>
          <a:stretch>
            <a:fillRect/>
          </a:stretch>
        </p:blipFill>
        <p:spPr>
          <a:xfrm>
            <a:off x="6215438" y="333761"/>
            <a:ext cx="845820" cy="685800"/>
          </a:xfrm>
          <a:prstGeom prst="rect">
            <a:avLst/>
          </a:prstGeom>
          <a:noFill/>
          <a:ln>
            <a:noFill/>
          </a:ln>
        </p:spPr>
      </p:pic>
      <p:pic>
        <p:nvPicPr>
          <p:cNvPr id="2312" name="Google Shape;2312;p195"/>
          <p:cNvPicPr preferRelativeResize="0"/>
          <p:nvPr/>
        </p:nvPicPr>
        <p:blipFill>
          <a:blip r:embed="rId35">
            <a:alphaModFix/>
          </a:blip>
          <a:stretch>
            <a:fillRect/>
          </a:stretch>
        </p:blipFill>
        <p:spPr>
          <a:xfrm>
            <a:off x="2367482" y="226565"/>
            <a:ext cx="1825775" cy="730310"/>
          </a:xfrm>
          <a:prstGeom prst="rect">
            <a:avLst/>
          </a:prstGeom>
          <a:noFill/>
          <a:ln>
            <a:noFill/>
          </a:ln>
        </p:spPr>
      </p:pic>
      <p:pic>
        <p:nvPicPr>
          <p:cNvPr id="2313" name="Google Shape;2313;p195"/>
          <p:cNvPicPr preferRelativeResize="0"/>
          <p:nvPr/>
        </p:nvPicPr>
        <p:blipFill>
          <a:blip r:embed="rId36">
            <a:alphaModFix/>
          </a:blip>
          <a:stretch>
            <a:fillRect/>
          </a:stretch>
        </p:blipFill>
        <p:spPr>
          <a:xfrm>
            <a:off x="3588388" y="3652006"/>
            <a:ext cx="574392" cy="706114"/>
          </a:xfrm>
          <a:prstGeom prst="rect">
            <a:avLst/>
          </a:prstGeom>
          <a:noFill/>
          <a:ln>
            <a:noFill/>
          </a:ln>
        </p:spPr>
      </p:pic>
      <p:pic>
        <p:nvPicPr>
          <p:cNvPr id="2314" name="Google Shape;2314;p195"/>
          <p:cNvPicPr preferRelativeResize="0"/>
          <p:nvPr/>
        </p:nvPicPr>
        <p:blipFill>
          <a:blip r:embed="rId37">
            <a:alphaModFix/>
          </a:blip>
          <a:stretch>
            <a:fillRect/>
          </a:stretch>
        </p:blipFill>
        <p:spPr>
          <a:xfrm>
            <a:off x="7978750" y="4496750"/>
            <a:ext cx="958909" cy="423675"/>
          </a:xfrm>
          <a:prstGeom prst="rect">
            <a:avLst/>
          </a:prstGeom>
          <a:noFill/>
          <a:ln>
            <a:noFill/>
          </a:ln>
        </p:spPr>
      </p:pic>
      <p:pic>
        <p:nvPicPr>
          <p:cNvPr id="2315" name="Google Shape;2315;p195"/>
          <p:cNvPicPr preferRelativeResize="0"/>
          <p:nvPr/>
        </p:nvPicPr>
        <p:blipFill>
          <a:blip r:embed="rId38">
            <a:alphaModFix/>
          </a:blip>
          <a:stretch>
            <a:fillRect/>
          </a:stretch>
        </p:blipFill>
        <p:spPr>
          <a:xfrm>
            <a:off x="4323180" y="379877"/>
            <a:ext cx="1762347" cy="423667"/>
          </a:xfrm>
          <a:prstGeom prst="rect">
            <a:avLst/>
          </a:prstGeom>
          <a:noFill/>
          <a:ln>
            <a:noFill/>
          </a:ln>
        </p:spPr>
      </p:pic>
      <p:pic>
        <p:nvPicPr>
          <p:cNvPr id="2316" name="Google Shape;2316;p195"/>
          <p:cNvPicPr preferRelativeResize="0"/>
          <p:nvPr/>
        </p:nvPicPr>
        <p:blipFill>
          <a:blip r:embed="rId39">
            <a:alphaModFix/>
          </a:blip>
          <a:stretch>
            <a:fillRect/>
          </a:stretch>
        </p:blipFill>
        <p:spPr>
          <a:xfrm>
            <a:off x="4231474" y="913836"/>
            <a:ext cx="1601905" cy="458348"/>
          </a:xfrm>
          <a:prstGeom prst="rect">
            <a:avLst/>
          </a:prstGeom>
          <a:noFill/>
          <a:ln>
            <a:noFill/>
          </a:ln>
        </p:spPr>
      </p:pic>
      <p:pic>
        <p:nvPicPr>
          <p:cNvPr id="2317" name="Google Shape;2317;p195"/>
          <p:cNvPicPr preferRelativeResize="0"/>
          <p:nvPr/>
        </p:nvPicPr>
        <p:blipFill>
          <a:blip r:embed="rId40">
            <a:alphaModFix/>
          </a:blip>
          <a:stretch>
            <a:fillRect/>
          </a:stretch>
        </p:blipFill>
        <p:spPr>
          <a:xfrm>
            <a:off x="2428800" y="809686"/>
            <a:ext cx="1703126" cy="666617"/>
          </a:xfrm>
          <a:prstGeom prst="rect">
            <a:avLst/>
          </a:prstGeom>
          <a:noFill/>
          <a:ln>
            <a:noFill/>
          </a:ln>
        </p:spPr>
      </p:pic>
      <p:pic>
        <p:nvPicPr>
          <p:cNvPr id="2318" name="Google Shape;2318;p195"/>
          <p:cNvPicPr preferRelativeResize="0"/>
          <p:nvPr/>
        </p:nvPicPr>
        <p:blipFill>
          <a:blip r:embed="rId41">
            <a:alphaModFix/>
          </a:blip>
          <a:stretch>
            <a:fillRect/>
          </a:stretch>
        </p:blipFill>
        <p:spPr>
          <a:xfrm>
            <a:off x="5199063" y="4395850"/>
            <a:ext cx="739275" cy="739275"/>
          </a:xfrm>
          <a:prstGeom prst="rect">
            <a:avLst/>
          </a:prstGeom>
          <a:noFill/>
          <a:ln>
            <a:noFill/>
          </a:ln>
        </p:spPr>
      </p:pic>
      <p:pic>
        <p:nvPicPr>
          <p:cNvPr id="2319" name="Google Shape;2319;p195"/>
          <p:cNvPicPr preferRelativeResize="0"/>
          <p:nvPr/>
        </p:nvPicPr>
        <p:blipFill>
          <a:blip r:embed="rId42">
            <a:alphaModFix/>
          </a:blip>
          <a:stretch>
            <a:fillRect/>
          </a:stretch>
        </p:blipFill>
        <p:spPr>
          <a:xfrm>
            <a:off x="943163" y="1871757"/>
            <a:ext cx="1533525" cy="364347"/>
          </a:xfrm>
          <a:prstGeom prst="rect">
            <a:avLst/>
          </a:prstGeom>
          <a:noFill/>
          <a:ln>
            <a:noFill/>
          </a:ln>
        </p:spPr>
      </p:pic>
      <p:pic>
        <p:nvPicPr>
          <p:cNvPr id="2320" name="Google Shape;2320;p195"/>
          <p:cNvPicPr preferRelativeResize="0"/>
          <p:nvPr/>
        </p:nvPicPr>
        <p:blipFill>
          <a:blip r:embed="rId43">
            <a:alphaModFix/>
          </a:blip>
          <a:stretch>
            <a:fillRect/>
          </a:stretch>
        </p:blipFill>
        <p:spPr>
          <a:xfrm>
            <a:off x="6112775" y="4432862"/>
            <a:ext cx="520050" cy="626588"/>
          </a:xfrm>
          <a:prstGeom prst="rect">
            <a:avLst/>
          </a:prstGeom>
          <a:noFill/>
          <a:ln>
            <a:noFill/>
          </a:ln>
        </p:spPr>
      </p:pic>
      <p:pic>
        <p:nvPicPr>
          <p:cNvPr id="2321" name="Google Shape;2321;p195"/>
          <p:cNvPicPr preferRelativeResize="0"/>
          <p:nvPr/>
        </p:nvPicPr>
        <p:blipFill>
          <a:blip r:embed="rId44">
            <a:alphaModFix/>
          </a:blip>
          <a:stretch>
            <a:fillRect/>
          </a:stretch>
        </p:blipFill>
        <p:spPr>
          <a:xfrm>
            <a:off x="11708145" y="8425800"/>
            <a:ext cx="1097275" cy="1099093"/>
          </a:xfrm>
          <a:prstGeom prst="rect">
            <a:avLst/>
          </a:prstGeom>
          <a:noFill/>
          <a:ln>
            <a:noFill/>
          </a:ln>
        </p:spPr>
      </p:pic>
      <p:pic>
        <p:nvPicPr>
          <p:cNvPr id="2322" name="Google Shape;2322;p195"/>
          <p:cNvPicPr preferRelativeResize="0"/>
          <p:nvPr/>
        </p:nvPicPr>
        <p:blipFill>
          <a:blip r:embed="rId45">
            <a:alphaModFix/>
          </a:blip>
          <a:stretch>
            <a:fillRect/>
          </a:stretch>
        </p:blipFill>
        <p:spPr>
          <a:xfrm>
            <a:off x="10626688" y="8395508"/>
            <a:ext cx="1097275" cy="5769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96"/>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pic>
        <p:nvPicPr>
          <p:cNvPr id="2328" name="Google Shape;2328;p196"/>
          <p:cNvPicPr preferRelativeResize="0"/>
          <p:nvPr/>
        </p:nvPicPr>
        <p:blipFill>
          <a:blip r:embed="rId3">
            <a:alphaModFix/>
          </a:blip>
          <a:stretch>
            <a:fillRect/>
          </a:stretch>
        </p:blipFill>
        <p:spPr>
          <a:xfrm>
            <a:off x="2679193" y="559151"/>
            <a:ext cx="2910550" cy="985525"/>
          </a:xfrm>
          <a:prstGeom prst="rect">
            <a:avLst/>
          </a:prstGeom>
          <a:noFill/>
          <a:ln>
            <a:noFill/>
          </a:ln>
        </p:spPr>
      </p:pic>
      <p:grpSp>
        <p:nvGrpSpPr>
          <p:cNvPr id="2329" name="Google Shape;2329;p196"/>
          <p:cNvGrpSpPr/>
          <p:nvPr/>
        </p:nvGrpSpPr>
        <p:grpSpPr>
          <a:xfrm>
            <a:off x="1650562" y="1774528"/>
            <a:ext cx="4818743" cy="2467678"/>
            <a:chOff x="1427693" y="1719394"/>
            <a:chExt cx="5637935" cy="2879774"/>
          </a:xfrm>
        </p:grpSpPr>
        <p:pic>
          <p:nvPicPr>
            <p:cNvPr id="2330" name="Google Shape;2330;p196"/>
            <p:cNvPicPr preferRelativeResize="0"/>
            <p:nvPr/>
          </p:nvPicPr>
          <p:blipFill>
            <a:blip r:embed="rId4">
              <a:alphaModFix/>
            </a:blip>
            <a:stretch>
              <a:fillRect/>
            </a:stretch>
          </p:blipFill>
          <p:spPr>
            <a:xfrm>
              <a:off x="1427693" y="1801194"/>
              <a:ext cx="3523772" cy="2705667"/>
            </a:xfrm>
            <a:prstGeom prst="rect">
              <a:avLst/>
            </a:prstGeom>
            <a:noFill/>
            <a:ln>
              <a:noFill/>
            </a:ln>
          </p:spPr>
        </p:pic>
        <p:grpSp>
          <p:nvGrpSpPr>
            <p:cNvPr id="2331" name="Google Shape;2331;p196"/>
            <p:cNvGrpSpPr/>
            <p:nvPr/>
          </p:nvGrpSpPr>
          <p:grpSpPr>
            <a:xfrm>
              <a:off x="5439840" y="1719394"/>
              <a:ext cx="1622605" cy="1059276"/>
              <a:chOff x="4959767" y="967359"/>
              <a:chExt cx="3721571" cy="1971847"/>
            </a:xfrm>
          </p:grpSpPr>
          <p:pic>
            <p:nvPicPr>
              <p:cNvPr id="2332" name="Google Shape;2332;p196"/>
              <p:cNvPicPr preferRelativeResize="0"/>
              <p:nvPr/>
            </p:nvPicPr>
            <p:blipFill>
              <a:blip r:embed="rId5">
                <a:alphaModFix/>
              </a:blip>
              <a:stretch>
                <a:fillRect/>
              </a:stretch>
            </p:blipFill>
            <p:spPr>
              <a:xfrm>
                <a:off x="4959767" y="967359"/>
                <a:ext cx="3721571" cy="1971847"/>
              </a:xfrm>
              <a:prstGeom prst="rect">
                <a:avLst/>
              </a:prstGeom>
              <a:noFill/>
              <a:ln>
                <a:noFill/>
              </a:ln>
            </p:spPr>
          </p:pic>
          <p:sp>
            <p:nvSpPr>
              <p:cNvPr id="2333" name="Google Shape;2333;p196"/>
              <p:cNvSpPr/>
              <p:nvPr/>
            </p:nvSpPr>
            <p:spPr>
              <a:xfrm>
                <a:off x="5692875" y="1279559"/>
                <a:ext cx="2723050" cy="1204625"/>
              </a:xfrm>
              <a:custGeom>
                <a:rect b="b" l="l" r="r" t="t"/>
                <a:pathLst>
                  <a:path extrusionOk="0" h="48185" w="108922">
                    <a:moveTo>
                      <a:pt x="0" y="46866"/>
                    </a:moveTo>
                    <a:cubicBezTo>
                      <a:pt x="2938" y="39072"/>
                      <a:pt x="11491" y="2103"/>
                      <a:pt x="17630" y="99"/>
                    </a:cubicBezTo>
                    <a:cubicBezTo>
                      <a:pt x="23769" y="-1905"/>
                      <a:pt x="30170" y="27213"/>
                      <a:pt x="36834" y="34840"/>
                    </a:cubicBezTo>
                    <a:cubicBezTo>
                      <a:pt x="43498" y="42468"/>
                      <a:pt x="45598" y="43640"/>
                      <a:pt x="57613" y="45864"/>
                    </a:cubicBezTo>
                    <a:cubicBezTo>
                      <a:pt x="69628" y="48088"/>
                      <a:pt x="100371" y="47798"/>
                      <a:pt x="108922" y="48185"/>
                    </a:cubicBezTo>
                  </a:path>
                </a:pathLst>
              </a:custGeom>
              <a:noFill/>
              <a:ln cap="flat" cmpd="sng" w="19050">
                <a:solidFill>
                  <a:srgbClr val="6AA84F"/>
                </a:solidFill>
                <a:prstDash val="solid"/>
                <a:round/>
                <a:headEnd len="med" w="med" type="none"/>
                <a:tailEnd len="med" w="med" type="none"/>
              </a:ln>
            </p:spPr>
          </p:sp>
          <p:sp>
            <p:nvSpPr>
              <p:cNvPr id="2334" name="Google Shape;2334;p196"/>
              <p:cNvSpPr/>
              <p:nvPr/>
            </p:nvSpPr>
            <p:spPr>
              <a:xfrm>
                <a:off x="5692875" y="1157899"/>
                <a:ext cx="2723125" cy="1326225"/>
              </a:xfrm>
              <a:custGeom>
                <a:rect b="b" l="l" r="r" t="t"/>
                <a:pathLst>
                  <a:path extrusionOk="0" h="53049" w="108925">
                    <a:moveTo>
                      <a:pt x="0" y="53049"/>
                    </a:moveTo>
                    <a:cubicBezTo>
                      <a:pt x="1380" y="44238"/>
                      <a:pt x="3928" y="2996"/>
                      <a:pt x="8281" y="183"/>
                    </a:cubicBezTo>
                    <a:cubicBezTo>
                      <a:pt x="12634" y="-2630"/>
                      <a:pt x="19269" y="27784"/>
                      <a:pt x="26116" y="36171"/>
                    </a:cubicBezTo>
                    <a:cubicBezTo>
                      <a:pt x="32963" y="44558"/>
                      <a:pt x="35564" y="47734"/>
                      <a:pt x="49365" y="50503"/>
                    </a:cubicBezTo>
                    <a:cubicBezTo>
                      <a:pt x="63167" y="53272"/>
                      <a:pt x="98998" y="52403"/>
                      <a:pt x="108925" y="52783"/>
                    </a:cubicBezTo>
                  </a:path>
                </a:pathLst>
              </a:custGeom>
              <a:noFill/>
              <a:ln cap="flat" cmpd="sng" w="19050">
                <a:solidFill>
                  <a:srgbClr val="FF0000"/>
                </a:solidFill>
                <a:prstDash val="solid"/>
                <a:round/>
                <a:headEnd len="med" w="med" type="none"/>
                <a:tailEnd len="med" w="med" type="none"/>
              </a:ln>
            </p:spPr>
          </p:sp>
          <p:sp>
            <p:nvSpPr>
              <p:cNvPr id="2335" name="Google Shape;2335;p196"/>
              <p:cNvSpPr/>
              <p:nvPr/>
            </p:nvSpPr>
            <p:spPr>
              <a:xfrm>
                <a:off x="5692875" y="1600373"/>
                <a:ext cx="2723050" cy="883800"/>
              </a:xfrm>
              <a:custGeom>
                <a:rect b="b" l="l" r="r" t="t"/>
                <a:pathLst>
                  <a:path extrusionOk="0" h="35352" w="108922">
                    <a:moveTo>
                      <a:pt x="108922" y="35352"/>
                    </a:moveTo>
                    <a:cubicBezTo>
                      <a:pt x="102446" y="34290"/>
                      <a:pt x="78825" y="34874"/>
                      <a:pt x="70067" y="28982"/>
                    </a:cubicBezTo>
                    <a:cubicBezTo>
                      <a:pt x="61309" y="23090"/>
                      <a:pt x="60937" y="-53"/>
                      <a:pt x="56372" y="0"/>
                    </a:cubicBezTo>
                    <a:cubicBezTo>
                      <a:pt x="51807" y="53"/>
                      <a:pt x="52072" y="23409"/>
                      <a:pt x="42677" y="29301"/>
                    </a:cubicBezTo>
                    <a:cubicBezTo>
                      <a:pt x="33282" y="35193"/>
                      <a:pt x="7113" y="34344"/>
                      <a:pt x="0" y="35352"/>
                    </a:cubicBezTo>
                  </a:path>
                </a:pathLst>
              </a:custGeom>
              <a:noFill/>
              <a:ln cap="flat" cmpd="sng" w="19050">
                <a:solidFill>
                  <a:srgbClr val="3D85C6"/>
                </a:solidFill>
                <a:prstDash val="solid"/>
                <a:round/>
                <a:headEnd len="med" w="med" type="none"/>
                <a:tailEnd len="med" w="med" type="none"/>
              </a:ln>
            </p:spPr>
          </p:sp>
          <p:sp>
            <p:nvSpPr>
              <p:cNvPr id="2336" name="Google Shape;2336;p196"/>
              <p:cNvSpPr/>
              <p:nvPr/>
            </p:nvSpPr>
            <p:spPr>
              <a:xfrm>
                <a:off x="5692875" y="1394342"/>
                <a:ext cx="2723050" cy="1089825"/>
              </a:xfrm>
              <a:custGeom>
                <a:rect b="b" l="l" r="r" t="t"/>
                <a:pathLst>
                  <a:path extrusionOk="0" h="43593" w="108922">
                    <a:moveTo>
                      <a:pt x="108922" y="43593"/>
                    </a:moveTo>
                    <a:cubicBezTo>
                      <a:pt x="98784" y="42478"/>
                      <a:pt x="61892" y="43859"/>
                      <a:pt x="48091" y="36905"/>
                    </a:cubicBezTo>
                    <a:cubicBezTo>
                      <a:pt x="34290" y="29951"/>
                      <a:pt x="31689" y="6542"/>
                      <a:pt x="26116" y="1871"/>
                    </a:cubicBezTo>
                    <a:cubicBezTo>
                      <a:pt x="20543" y="-2800"/>
                      <a:pt x="19004" y="1924"/>
                      <a:pt x="14651" y="8878"/>
                    </a:cubicBezTo>
                    <a:cubicBezTo>
                      <a:pt x="10298" y="15832"/>
                      <a:pt x="2442" y="37807"/>
                      <a:pt x="0" y="43593"/>
                    </a:cubicBezTo>
                  </a:path>
                </a:pathLst>
              </a:custGeom>
              <a:noFill/>
              <a:ln cap="flat" cmpd="sng" w="19050">
                <a:solidFill>
                  <a:srgbClr val="000000"/>
                </a:solidFill>
                <a:prstDash val="solid"/>
                <a:round/>
                <a:headEnd len="med" w="med" type="none"/>
                <a:tailEnd len="med" w="med" type="none"/>
              </a:ln>
            </p:spPr>
          </p:sp>
        </p:grpSp>
        <p:grpSp>
          <p:nvGrpSpPr>
            <p:cNvPr id="2337" name="Google Shape;2337;p196"/>
            <p:cNvGrpSpPr/>
            <p:nvPr/>
          </p:nvGrpSpPr>
          <p:grpSpPr>
            <a:xfrm>
              <a:off x="5440272" y="2624424"/>
              <a:ext cx="1622807" cy="1059224"/>
              <a:chOff x="4821816" y="2029164"/>
              <a:chExt cx="4110454" cy="2642116"/>
            </a:xfrm>
          </p:grpSpPr>
          <p:pic>
            <p:nvPicPr>
              <p:cNvPr id="2338" name="Google Shape;2338;p196"/>
              <p:cNvPicPr preferRelativeResize="0"/>
              <p:nvPr/>
            </p:nvPicPr>
            <p:blipFill>
              <a:blip r:embed="rId5">
                <a:alphaModFix/>
              </a:blip>
              <a:stretch>
                <a:fillRect/>
              </a:stretch>
            </p:blipFill>
            <p:spPr>
              <a:xfrm>
                <a:off x="4821816" y="2029164"/>
                <a:ext cx="4110454" cy="2642116"/>
              </a:xfrm>
              <a:prstGeom prst="rect">
                <a:avLst/>
              </a:prstGeom>
              <a:noFill/>
              <a:ln>
                <a:noFill/>
              </a:ln>
            </p:spPr>
          </p:pic>
          <p:sp>
            <p:nvSpPr>
              <p:cNvPr id="2339" name="Google Shape;2339;p196"/>
              <p:cNvSpPr/>
              <p:nvPr/>
            </p:nvSpPr>
            <p:spPr>
              <a:xfrm>
                <a:off x="5569220" y="2571254"/>
                <a:ext cx="2776149" cy="1498915"/>
              </a:xfrm>
              <a:custGeom>
                <a:rect b="b" l="l" r="r" t="t"/>
                <a:pathLst>
                  <a:path extrusionOk="0" h="48185" w="108922">
                    <a:moveTo>
                      <a:pt x="0" y="46866"/>
                    </a:moveTo>
                    <a:cubicBezTo>
                      <a:pt x="2938" y="39072"/>
                      <a:pt x="11491" y="2103"/>
                      <a:pt x="17630" y="99"/>
                    </a:cubicBezTo>
                    <a:cubicBezTo>
                      <a:pt x="23769" y="-1905"/>
                      <a:pt x="30170" y="27213"/>
                      <a:pt x="36834" y="34840"/>
                    </a:cubicBezTo>
                    <a:cubicBezTo>
                      <a:pt x="43498" y="42468"/>
                      <a:pt x="45598" y="43640"/>
                      <a:pt x="57613" y="45864"/>
                    </a:cubicBezTo>
                    <a:cubicBezTo>
                      <a:pt x="69628" y="48088"/>
                      <a:pt x="100371" y="47798"/>
                      <a:pt x="108922" y="48185"/>
                    </a:cubicBezTo>
                  </a:path>
                </a:pathLst>
              </a:custGeom>
              <a:noFill/>
              <a:ln cap="flat" cmpd="sng" w="19050">
                <a:solidFill>
                  <a:srgbClr val="3D85C6"/>
                </a:solidFill>
                <a:prstDash val="solid"/>
                <a:round/>
                <a:headEnd len="med" w="med" type="none"/>
                <a:tailEnd len="med" w="med" type="none"/>
              </a:ln>
            </p:spPr>
          </p:sp>
          <p:sp>
            <p:nvSpPr>
              <p:cNvPr id="2340" name="Google Shape;2340;p196"/>
              <p:cNvSpPr/>
              <p:nvPr/>
            </p:nvSpPr>
            <p:spPr>
              <a:xfrm>
                <a:off x="5569220" y="2419873"/>
                <a:ext cx="2776226" cy="1650222"/>
              </a:xfrm>
              <a:custGeom>
                <a:rect b="b" l="l" r="r" t="t"/>
                <a:pathLst>
                  <a:path extrusionOk="0" h="53049" w="108925">
                    <a:moveTo>
                      <a:pt x="0" y="53049"/>
                    </a:moveTo>
                    <a:cubicBezTo>
                      <a:pt x="1380" y="44238"/>
                      <a:pt x="3928" y="2996"/>
                      <a:pt x="8281" y="183"/>
                    </a:cubicBezTo>
                    <a:cubicBezTo>
                      <a:pt x="12634" y="-2630"/>
                      <a:pt x="19269" y="27784"/>
                      <a:pt x="26116" y="36171"/>
                    </a:cubicBezTo>
                    <a:cubicBezTo>
                      <a:pt x="32963" y="44558"/>
                      <a:pt x="35564" y="47734"/>
                      <a:pt x="49365" y="50503"/>
                    </a:cubicBezTo>
                    <a:cubicBezTo>
                      <a:pt x="63167" y="53272"/>
                      <a:pt x="98998" y="52403"/>
                      <a:pt x="108925" y="52783"/>
                    </a:cubicBezTo>
                  </a:path>
                </a:pathLst>
              </a:custGeom>
              <a:noFill/>
              <a:ln cap="flat" cmpd="sng" w="19050">
                <a:solidFill>
                  <a:srgbClr val="000000"/>
                </a:solidFill>
                <a:prstDash val="solid"/>
                <a:round/>
                <a:headEnd len="med" w="med" type="none"/>
                <a:tailEnd len="med" w="med" type="none"/>
              </a:ln>
            </p:spPr>
          </p:sp>
          <p:sp>
            <p:nvSpPr>
              <p:cNvPr id="2341" name="Google Shape;2341;p196"/>
              <p:cNvSpPr/>
              <p:nvPr/>
            </p:nvSpPr>
            <p:spPr>
              <a:xfrm>
                <a:off x="5569225" y="2961803"/>
                <a:ext cx="2776150" cy="1108350"/>
              </a:xfrm>
              <a:custGeom>
                <a:rect b="b" l="l" r="r" t="t"/>
                <a:pathLst>
                  <a:path extrusionOk="0" h="44334" w="111046">
                    <a:moveTo>
                      <a:pt x="111046" y="44334"/>
                    </a:moveTo>
                    <a:cubicBezTo>
                      <a:pt x="103023" y="42891"/>
                      <a:pt x="74383" y="43062"/>
                      <a:pt x="62910" y="35674"/>
                    </a:cubicBezTo>
                    <a:cubicBezTo>
                      <a:pt x="51437" y="28286"/>
                      <a:pt x="48048" y="376"/>
                      <a:pt x="42209" y="4"/>
                    </a:cubicBezTo>
                    <a:cubicBezTo>
                      <a:pt x="36370" y="-368"/>
                      <a:pt x="34912" y="26056"/>
                      <a:pt x="27877" y="33444"/>
                    </a:cubicBezTo>
                    <a:cubicBezTo>
                      <a:pt x="20842" y="40832"/>
                      <a:pt x="4646" y="42519"/>
                      <a:pt x="0" y="44334"/>
                    </a:cubicBezTo>
                  </a:path>
                </a:pathLst>
              </a:custGeom>
              <a:noFill/>
              <a:ln cap="flat" cmpd="sng" w="19050">
                <a:solidFill>
                  <a:srgbClr val="6AA84F"/>
                </a:solidFill>
                <a:prstDash val="solid"/>
                <a:round/>
                <a:headEnd len="med" w="med" type="none"/>
                <a:tailEnd len="med" w="med" type="none"/>
              </a:ln>
            </p:spPr>
          </p:sp>
          <p:sp>
            <p:nvSpPr>
              <p:cNvPr id="2342" name="Google Shape;2342;p196"/>
              <p:cNvSpPr/>
              <p:nvPr/>
            </p:nvSpPr>
            <p:spPr>
              <a:xfrm>
                <a:off x="5569225" y="2778600"/>
                <a:ext cx="2776150" cy="1291550"/>
              </a:xfrm>
              <a:custGeom>
                <a:rect b="b" l="l" r="r" t="t"/>
                <a:pathLst>
                  <a:path extrusionOk="0" h="51662" w="111046">
                    <a:moveTo>
                      <a:pt x="111046" y="51662"/>
                    </a:moveTo>
                    <a:cubicBezTo>
                      <a:pt x="101431" y="49900"/>
                      <a:pt x="66368" y="49700"/>
                      <a:pt x="53356" y="41091"/>
                    </a:cubicBezTo>
                    <a:cubicBezTo>
                      <a:pt x="40344" y="32482"/>
                      <a:pt x="38812" y="538"/>
                      <a:pt x="32973" y="7"/>
                    </a:cubicBezTo>
                    <a:cubicBezTo>
                      <a:pt x="27134" y="-524"/>
                      <a:pt x="23819" y="29297"/>
                      <a:pt x="18323" y="37906"/>
                    </a:cubicBezTo>
                    <a:cubicBezTo>
                      <a:pt x="12828" y="46515"/>
                      <a:pt x="3054" y="49369"/>
                      <a:pt x="0" y="51662"/>
                    </a:cubicBezTo>
                  </a:path>
                </a:pathLst>
              </a:custGeom>
              <a:noFill/>
              <a:ln cap="flat" cmpd="sng" w="19050">
                <a:solidFill>
                  <a:srgbClr val="FF0000"/>
                </a:solidFill>
                <a:prstDash val="solid"/>
                <a:round/>
                <a:headEnd len="med" w="med" type="none"/>
                <a:tailEnd len="med" w="med" type="none"/>
              </a:ln>
            </p:spPr>
          </p:sp>
        </p:grpSp>
        <p:grpSp>
          <p:nvGrpSpPr>
            <p:cNvPr id="2343" name="Google Shape;2343;p196"/>
            <p:cNvGrpSpPr/>
            <p:nvPr/>
          </p:nvGrpSpPr>
          <p:grpSpPr>
            <a:xfrm>
              <a:off x="5442821" y="3539944"/>
              <a:ext cx="1622807" cy="1059224"/>
              <a:chOff x="4821816" y="2029164"/>
              <a:chExt cx="4110454" cy="2642116"/>
            </a:xfrm>
          </p:grpSpPr>
          <p:pic>
            <p:nvPicPr>
              <p:cNvPr id="2344" name="Google Shape;2344;p196"/>
              <p:cNvPicPr preferRelativeResize="0"/>
              <p:nvPr/>
            </p:nvPicPr>
            <p:blipFill>
              <a:blip r:embed="rId5">
                <a:alphaModFix/>
              </a:blip>
              <a:stretch>
                <a:fillRect/>
              </a:stretch>
            </p:blipFill>
            <p:spPr>
              <a:xfrm>
                <a:off x="4821816" y="2029164"/>
                <a:ext cx="4110454" cy="2642116"/>
              </a:xfrm>
              <a:prstGeom prst="rect">
                <a:avLst/>
              </a:prstGeom>
              <a:noFill/>
              <a:ln>
                <a:noFill/>
              </a:ln>
            </p:spPr>
          </p:pic>
          <p:sp>
            <p:nvSpPr>
              <p:cNvPr id="2345" name="Google Shape;2345;p196"/>
              <p:cNvSpPr/>
              <p:nvPr/>
            </p:nvSpPr>
            <p:spPr>
              <a:xfrm>
                <a:off x="5569220" y="2571254"/>
                <a:ext cx="2776149" cy="1498915"/>
              </a:xfrm>
              <a:custGeom>
                <a:rect b="b" l="l" r="r" t="t"/>
                <a:pathLst>
                  <a:path extrusionOk="0" h="48185" w="108922">
                    <a:moveTo>
                      <a:pt x="0" y="46866"/>
                    </a:moveTo>
                    <a:cubicBezTo>
                      <a:pt x="2938" y="39072"/>
                      <a:pt x="11491" y="2103"/>
                      <a:pt x="17630" y="99"/>
                    </a:cubicBezTo>
                    <a:cubicBezTo>
                      <a:pt x="23769" y="-1905"/>
                      <a:pt x="30170" y="27213"/>
                      <a:pt x="36834" y="34840"/>
                    </a:cubicBezTo>
                    <a:cubicBezTo>
                      <a:pt x="43498" y="42468"/>
                      <a:pt x="45598" y="43640"/>
                      <a:pt x="57613" y="45864"/>
                    </a:cubicBezTo>
                    <a:cubicBezTo>
                      <a:pt x="69628" y="48088"/>
                      <a:pt x="100371" y="47798"/>
                      <a:pt x="108922" y="48185"/>
                    </a:cubicBezTo>
                  </a:path>
                </a:pathLst>
              </a:custGeom>
              <a:noFill/>
              <a:ln cap="flat" cmpd="sng" w="19050">
                <a:solidFill>
                  <a:srgbClr val="6AA84F"/>
                </a:solidFill>
                <a:prstDash val="solid"/>
                <a:round/>
                <a:headEnd len="med" w="med" type="none"/>
                <a:tailEnd len="med" w="med" type="none"/>
              </a:ln>
            </p:spPr>
          </p:sp>
          <p:sp>
            <p:nvSpPr>
              <p:cNvPr id="2346" name="Google Shape;2346;p196"/>
              <p:cNvSpPr/>
              <p:nvPr/>
            </p:nvSpPr>
            <p:spPr>
              <a:xfrm>
                <a:off x="5569210" y="3142176"/>
                <a:ext cx="2776250" cy="927925"/>
              </a:xfrm>
              <a:custGeom>
                <a:rect b="b" l="l" r="r" t="t"/>
                <a:pathLst>
                  <a:path extrusionOk="0" h="37117" w="111050">
                    <a:moveTo>
                      <a:pt x="0" y="37117"/>
                    </a:moveTo>
                    <a:cubicBezTo>
                      <a:pt x="2204" y="31026"/>
                      <a:pt x="8788" y="4072"/>
                      <a:pt x="13226" y="572"/>
                    </a:cubicBezTo>
                    <a:cubicBezTo>
                      <a:pt x="17664" y="-2928"/>
                      <a:pt x="20442" y="10552"/>
                      <a:pt x="26626" y="16115"/>
                    </a:cubicBezTo>
                    <a:cubicBezTo>
                      <a:pt x="32810" y="21678"/>
                      <a:pt x="36257" y="30504"/>
                      <a:pt x="50328" y="33949"/>
                    </a:cubicBezTo>
                    <a:cubicBezTo>
                      <a:pt x="64399" y="37394"/>
                      <a:pt x="100930" y="36313"/>
                      <a:pt x="111050" y="36786"/>
                    </a:cubicBezTo>
                  </a:path>
                </a:pathLst>
              </a:custGeom>
              <a:noFill/>
              <a:ln cap="flat" cmpd="sng" w="19050">
                <a:solidFill>
                  <a:srgbClr val="4A86E8"/>
                </a:solidFill>
                <a:prstDash val="solid"/>
                <a:round/>
                <a:headEnd len="med" w="med" type="none"/>
                <a:tailEnd len="med" w="med" type="none"/>
              </a:ln>
            </p:spPr>
          </p:sp>
          <p:sp>
            <p:nvSpPr>
              <p:cNvPr id="2347" name="Google Shape;2347;p196"/>
              <p:cNvSpPr/>
              <p:nvPr/>
            </p:nvSpPr>
            <p:spPr>
              <a:xfrm>
                <a:off x="5569225" y="2961803"/>
                <a:ext cx="2776150" cy="1108350"/>
              </a:xfrm>
              <a:custGeom>
                <a:rect b="b" l="l" r="r" t="t"/>
                <a:pathLst>
                  <a:path extrusionOk="0" h="44334" w="111046">
                    <a:moveTo>
                      <a:pt x="111046" y="44334"/>
                    </a:moveTo>
                    <a:cubicBezTo>
                      <a:pt x="103023" y="42891"/>
                      <a:pt x="74383" y="43062"/>
                      <a:pt x="62910" y="35674"/>
                    </a:cubicBezTo>
                    <a:cubicBezTo>
                      <a:pt x="51437" y="28286"/>
                      <a:pt x="48048" y="376"/>
                      <a:pt x="42209" y="4"/>
                    </a:cubicBezTo>
                    <a:cubicBezTo>
                      <a:pt x="36370" y="-368"/>
                      <a:pt x="34912" y="26056"/>
                      <a:pt x="27877" y="33444"/>
                    </a:cubicBezTo>
                    <a:cubicBezTo>
                      <a:pt x="20842" y="40832"/>
                      <a:pt x="4646" y="42519"/>
                      <a:pt x="0" y="44334"/>
                    </a:cubicBezTo>
                  </a:path>
                </a:pathLst>
              </a:custGeom>
              <a:noFill/>
              <a:ln cap="flat" cmpd="sng" w="19050">
                <a:solidFill>
                  <a:srgbClr val="FF0000"/>
                </a:solidFill>
                <a:prstDash val="solid"/>
                <a:round/>
                <a:headEnd len="med" w="med" type="none"/>
                <a:tailEnd len="med" w="med" type="none"/>
              </a:ln>
            </p:spPr>
          </p:sp>
          <p:sp>
            <p:nvSpPr>
              <p:cNvPr id="2348" name="Google Shape;2348;p196"/>
              <p:cNvSpPr/>
              <p:nvPr/>
            </p:nvSpPr>
            <p:spPr>
              <a:xfrm>
                <a:off x="5569225" y="2778600"/>
                <a:ext cx="2776150" cy="1291550"/>
              </a:xfrm>
              <a:custGeom>
                <a:rect b="b" l="l" r="r" t="t"/>
                <a:pathLst>
                  <a:path extrusionOk="0" h="51662" w="111046">
                    <a:moveTo>
                      <a:pt x="111046" y="51662"/>
                    </a:moveTo>
                    <a:cubicBezTo>
                      <a:pt x="101431" y="49900"/>
                      <a:pt x="66368" y="49700"/>
                      <a:pt x="53356" y="41091"/>
                    </a:cubicBezTo>
                    <a:cubicBezTo>
                      <a:pt x="40344" y="32482"/>
                      <a:pt x="38812" y="538"/>
                      <a:pt x="32973" y="7"/>
                    </a:cubicBezTo>
                    <a:cubicBezTo>
                      <a:pt x="27134" y="-524"/>
                      <a:pt x="23819" y="29297"/>
                      <a:pt x="18323" y="37906"/>
                    </a:cubicBezTo>
                    <a:cubicBezTo>
                      <a:pt x="12828" y="46515"/>
                      <a:pt x="3054" y="49369"/>
                      <a:pt x="0" y="51662"/>
                    </a:cubicBezTo>
                  </a:path>
                </a:pathLst>
              </a:custGeom>
              <a:noFill/>
              <a:ln cap="flat" cmpd="sng" w="19050">
                <a:solidFill>
                  <a:srgbClr val="000000"/>
                </a:solidFill>
                <a:prstDash val="solid"/>
                <a:round/>
                <a:headEnd len="med" w="med" type="none"/>
                <a:tailEnd len="med" w="med" type="none"/>
              </a:ln>
            </p:spPr>
          </p:sp>
        </p:grpSp>
        <p:sp>
          <p:nvSpPr>
            <p:cNvPr id="2349" name="Google Shape;2349;p196"/>
            <p:cNvSpPr/>
            <p:nvPr/>
          </p:nvSpPr>
          <p:spPr>
            <a:xfrm>
              <a:off x="5008875" y="2122651"/>
              <a:ext cx="333300" cy="2430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6"/>
            <p:cNvSpPr/>
            <p:nvPr/>
          </p:nvSpPr>
          <p:spPr>
            <a:xfrm>
              <a:off x="4999605" y="3032519"/>
              <a:ext cx="333300" cy="2430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6"/>
            <p:cNvSpPr/>
            <p:nvPr/>
          </p:nvSpPr>
          <p:spPr>
            <a:xfrm>
              <a:off x="5000870" y="3893723"/>
              <a:ext cx="333300" cy="2430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97"/>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2357" name="Google Shape;2357;p197"/>
          <p:cNvSpPr txBox="1"/>
          <p:nvPr/>
        </p:nvSpPr>
        <p:spPr>
          <a:xfrm>
            <a:off x="2029925" y="1867950"/>
            <a:ext cx="30000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0000"/>
                </a:solidFill>
              </a:rPr>
              <a:t>X</a:t>
            </a:r>
            <a:endParaRPr sz="1500">
              <a:solidFill>
                <a:srgbClr val="FF0000"/>
              </a:solidFill>
            </a:endParaRPr>
          </a:p>
          <a:p>
            <a:pPr indent="0" lvl="0" marL="0" rtl="0" algn="ctr">
              <a:spcBef>
                <a:spcPts val="0"/>
              </a:spcBef>
              <a:spcAft>
                <a:spcPts val="0"/>
              </a:spcAft>
              <a:buNone/>
            </a:pPr>
            <a:r>
              <a:rPr lang="en" sz="1500">
                <a:solidFill>
                  <a:srgbClr val="6AA84F"/>
                </a:solidFill>
              </a:rPr>
              <a:t>O</a:t>
            </a:r>
            <a:endParaRPr sz="1500">
              <a:solidFill>
                <a:srgbClr val="6AA84F"/>
              </a:solidFill>
            </a:endParaRPr>
          </a:p>
          <a:p>
            <a:pPr indent="0" lvl="0" marL="0" rtl="0" algn="ctr">
              <a:spcBef>
                <a:spcPts val="0"/>
              </a:spcBef>
              <a:spcAft>
                <a:spcPts val="0"/>
              </a:spcAft>
              <a:buNone/>
            </a:pPr>
            <a:r>
              <a:rPr lang="en" sz="1500">
                <a:solidFill>
                  <a:schemeClr val="hlink"/>
                </a:solidFill>
                <a:latin typeface="Arimo"/>
                <a:ea typeface="Arimo"/>
                <a:cs typeface="Arimo"/>
                <a:sym typeface="Arimo"/>
              </a:rPr>
              <a:t>✅</a:t>
            </a:r>
            <a:endParaRPr sz="1500">
              <a:solidFill>
                <a:schemeClr val="hlink"/>
              </a:solidFill>
              <a:latin typeface="Arimo"/>
              <a:ea typeface="Arimo"/>
              <a:cs typeface="Arimo"/>
              <a:sym typeface="Arimo"/>
            </a:endParaRPr>
          </a:p>
          <a:p>
            <a:pPr indent="0" lvl="0" marL="0" rtl="0" algn="ctr">
              <a:spcBef>
                <a:spcPts val="0"/>
              </a:spcBef>
              <a:spcAft>
                <a:spcPts val="0"/>
              </a:spcAft>
              <a:buNone/>
            </a:pPr>
            <a:r>
              <a:rPr lang="en" sz="1500">
                <a:solidFill>
                  <a:schemeClr val="hlink"/>
                </a:solidFill>
                <a:latin typeface="Arimo"/>
                <a:ea typeface="Arimo"/>
                <a:cs typeface="Arimo"/>
                <a:sym typeface="Arimo"/>
              </a:rPr>
              <a:t>❌</a:t>
            </a:r>
            <a:endParaRPr sz="1500">
              <a:solidFill>
                <a:schemeClr val="hlink"/>
              </a:solidFill>
              <a:latin typeface="Arimo"/>
              <a:ea typeface="Arimo"/>
              <a:cs typeface="Arimo"/>
              <a:sym typeface="Arimo"/>
            </a:endParaRPr>
          </a:p>
          <a:p>
            <a:pPr indent="0" lvl="0" marL="0" rtl="0" algn="ctr">
              <a:spcBef>
                <a:spcPts val="0"/>
              </a:spcBef>
              <a:spcAft>
                <a:spcPts val="0"/>
              </a:spcAft>
              <a:buNone/>
            </a:pPr>
            <a:r>
              <a:rPr lang="en" sz="1500">
                <a:solidFill>
                  <a:schemeClr val="hlink"/>
                </a:solidFill>
                <a:latin typeface="Arimo"/>
                <a:ea typeface="Arimo"/>
                <a:cs typeface="Arimo"/>
                <a:sym typeface="Arimo"/>
              </a:rPr>
              <a:t>✔</a:t>
            </a:r>
            <a:endParaRPr sz="1500">
              <a:solidFill>
                <a:schemeClr val="hlink"/>
              </a:solidFill>
              <a:latin typeface="Arimo"/>
              <a:ea typeface="Arimo"/>
              <a:cs typeface="Arimo"/>
              <a:sym typeface="Arimo"/>
            </a:endParaRPr>
          </a:p>
          <a:p>
            <a:pPr indent="0" lvl="0" marL="0" rtl="0" algn="ctr">
              <a:spcBef>
                <a:spcPts val="0"/>
              </a:spcBef>
              <a:spcAft>
                <a:spcPts val="0"/>
              </a:spcAft>
              <a:buNone/>
            </a:pPr>
            <a:r>
              <a:rPr b="1" lang="en" sz="1500">
                <a:solidFill>
                  <a:schemeClr val="hlink"/>
                </a:solidFill>
              </a:rPr>
              <a:t>✗</a:t>
            </a:r>
            <a:endParaRPr b="1" sz="1500">
              <a:solidFill>
                <a:schemeClr val="hlink"/>
              </a:solidFill>
            </a:endParaRPr>
          </a:p>
          <a:p>
            <a:pPr indent="0" lvl="0" marL="0" rtl="0" algn="ctr">
              <a:spcBef>
                <a:spcPts val="0"/>
              </a:spcBef>
              <a:spcAft>
                <a:spcPts val="0"/>
              </a:spcAft>
              <a:buNone/>
            </a:pPr>
            <a:r>
              <a:rPr lang="en" sz="1500">
                <a:solidFill>
                  <a:schemeClr val="hlink"/>
                </a:solidFill>
              </a:rPr>
              <a:t>🔁</a:t>
            </a:r>
            <a:endParaRPr b="1" sz="800">
              <a:solidFill>
                <a:schemeClr val="hlink"/>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198"/>
          <p:cNvSpPr txBox="1"/>
          <p:nvPr>
            <p:ph type="title"/>
          </p:nvPr>
        </p:nvSpPr>
        <p:spPr>
          <a:xfrm>
            <a:off x="346500" y="849600"/>
            <a:ext cx="8576100" cy="34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 timeline &amp; costs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99"/>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2368" name="Google Shape;2368;p199"/>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latin typeface="Arimo"/>
              <a:ea typeface="Arimo"/>
              <a:cs typeface="Arimo"/>
              <a:sym typeface="Arimo"/>
            </a:endParaRPr>
          </a:p>
        </p:txBody>
      </p:sp>
      <p:graphicFrame>
        <p:nvGraphicFramePr>
          <p:cNvPr id="2369" name="Google Shape;2369;p199"/>
          <p:cNvGraphicFramePr/>
          <p:nvPr/>
        </p:nvGraphicFramePr>
        <p:xfrm>
          <a:off x="1524988" y="1715113"/>
          <a:ext cx="3000000" cy="3000000"/>
        </p:xfrm>
        <a:graphic>
          <a:graphicData uri="http://schemas.openxmlformats.org/drawingml/2006/table">
            <a:tbl>
              <a:tblPr>
                <a:noFill/>
                <a:tableStyleId>{4A6745F2-23FF-4B77-9B04-F33204DBB28A}</a:tableStyleId>
              </a:tblPr>
              <a:tblGrid>
                <a:gridCol w="927350"/>
                <a:gridCol w="2006225"/>
                <a:gridCol w="2006225"/>
              </a:tblGrid>
              <a:tr h="194900">
                <a:tc>
                  <a:txBody>
                    <a:bodyPr/>
                    <a:lstStyle/>
                    <a:p>
                      <a:pPr indent="0" lvl="0" marL="0" marR="0" rtl="0" algn="ctr">
                        <a:lnSpc>
                          <a:spcPct val="100000"/>
                        </a:lnSpc>
                        <a:spcBef>
                          <a:spcPts val="0"/>
                        </a:spcBef>
                        <a:spcAft>
                          <a:spcPts val="0"/>
                        </a:spcAft>
                        <a:buNone/>
                      </a:pPr>
                      <a:r>
                        <a:rPr lang="en" sz="1200"/>
                        <a:t>Done</a:t>
                      </a:r>
                      <a:endParaRPr sz="1200"/>
                    </a:p>
                  </a:txBody>
                  <a:tcPr marT="91425" marB="91425" marR="45700" marL="45700" anchor="ctr"/>
                </a:tc>
                <a:tc gridSpan="2">
                  <a:txBody>
                    <a:bodyPr/>
                    <a:lstStyle/>
                    <a:p>
                      <a:pPr indent="-304800" lvl="0" marL="457200" marR="0" rtl="0" algn="l">
                        <a:lnSpc>
                          <a:spcPct val="100000"/>
                        </a:lnSpc>
                        <a:spcBef>
                          <a:spcPts val="0"/>
                        </a:spcBef>
                        <a:spcAft>
                          <a:spcPts val="0"/>
                        </a:spcAft>
                        <a:buSzPts val="1200"/>
                        <a:buChar char="-"/>
                      </a:pPr>
                      <a:r>
                        <a:rPr lang="en" sz="1200"/>
                        <a:t>Project tools creation</a:t>
                      </a:r>
                      <a:endParaRPr sz="1200"/>
                    </a:p>
                    <a:p>
                      <a:pPr indent="-304800" lvl="0" marL="457200" marR="0" rtl="0" algn="l">
                        <a:lnSpc>
                          <a:spcPct val="100000"/>
                        </a:lnSpc>
                        <a:spcBef>
                          <a:spcPts val="0"/>
                        </a:spcBef>
                        <a:spcAft>
                          <a:spcPts val="0"/>
                        </a:spcAft>
                        <a:buSzPts val="1200"/>
                        <a:buChar char="-"/>
                      </a:pPr>
                      <a:r>
                        <a:rPr lang="en" sz="1200"/>
                        <a:t>Preliminary logic brainstorm</a:t>
                      </a:r>
                      <a:endParaRPr sz="1200"/>
                    </a:p>
                    <a:p>
                      <a:pPr indent="-304800" lvl="0" marL="457200" marR="0" rtl="0" algn="l">
                        <a:lnSpc>
                          <a:spcPct val="100000"/>
                        </a:lnSpc>
                        <a:spcBef>
                          <a:spcPts val="0"/>
                        </a:spcBef>
                        <a:spcAft>
                          <a:spcPts val="0"/>
                        </a:spcAft>
                        <a:buSzPts val="1200"/>
                        <a:buChar char="-"/>
                      </a:pPr>
                      <a:r>
                        <a:rPr lang="en" sz="1200"/>
                        <a:t>Improvement points brainstorm</a:t>
                      </a:r>
                      <a:endParaRPr sz="1200"/>
                    </a:p>
                  </a:txBody>
                  <a:tcPr marT="91425" marB="91425" marR="45700" marL="45700" anchor="ctr"/>
                </a:tc>
                <a:tc hMerge="1"/>
              </a:tr>
              <a:tr h="194900">
                <a:tc>
                  <a:txBody>
                    <a:bodyPr/>
                    <a:lstStyle/>
                    <a:p>
                      <a:pPr indent="0" lvl="0" marL="0" marR="0" rtl="0" algn="ctr">
                        <a:lnSpc>
                          <a:spcPct val="100000"/>
                        </a:lnSpc>
                        <a:spcBef>
                          <a:spcPts val="0"/>
                        </a:spcBef>
                        <a:spcAft>
                          <a:spcPts val="0"/>
                        </a:spcAft>
                        <a:buNone/>
                      </a:pPr>
                      <a:r>
                        <a:rPr lang="en" sz="1200"/>
                        <a:t>Issue</a:t>
                      </a:r>
                      <a:endParaRPr sz="1200"/>
                    </a:p>
                  </a:txBody>
                  <a:tcPr marT="91425" marB="91425" marR="45700" marL="45700" anchor="ctr"/>
                </a:tc>
                <a:tc gridSpan="2">
                  <a:txBody>
                    <a:bodyPr/>
                    <a:lstStyle/>
                    <a:p>
                      <a:pPr indent="-304800" lvl="0" marL="457200" marR="0" rtl="0" algn="l">
                        <a:lnSpc>
                          <a:spcPct val="100000"/>
                        </a:lnSpc>
                        <a:spcBef>
                          <a:spcPts val="0"/>
                        </a:spcBef>
                        <a:spcAft>
                          <a:spcPts val="0"/>
                        </a:spcAft>
                        <a:buSzPts val="1200"/>
                        <a:buChar char="-"/>
                      </a:pPr>
                      <a:r>
                        <a:rPr lang="en" sz="1200"/>
                        <a:t>Data insight</a:t>
                      </a:r>
                      <a:endParaRPr sz="1200"/>
                    </a:p>
                  </a:txBody>
                  <a:tcPr marT="91425" marB="91425" marR="45700" marL="45700" anchor="ctr"/>
                </a:tc>
                <a:tc hMerge="1"/>
              </a:tr>
              <a:tr h="378925">
                <a:tc>
                  <a:txBody>
                    <a:bodyPr/>
                    <a:lstStyle/>
                    <a:p>
                      <a:pPr indent="0" lvl="0" marL="0" marR="0" rtl="0" algn="ctr">
                        <a:lnSpc>
                          <a:spcPct val="100000"/>
                        </a:lnSpc>
                        <a:spcBef>
                          <a:spcPts val="0"/>
                        </a:spcBef>
                        <a:spcAft>
                          <a:spcPts val="0"/>
                        </a:spcAft>
                        <a:buNone/>
                      </a:pPr>
                      <a:r>
                        <a:rPr lang="en" sz="1200"/>
                        <a:t>To be done</a:t>
                      </a:r>
                      <a:endParaRPr sz="1200"/>
                    </a:p>
                  </a:txBody>
                  <a:tcPr marT="91425" marB="91425" marR="45700" marL="45700" anchor="ctr"/>
                </a:tc>
                <a:tc gridSpan="2">
                  <a:txBody>
                    <a:bodyPr/>
                    <a:lstStyle/>
                    <a:p>
                      <a:pPr indent="-304800" lvl="0" marL="457200" marR="0" rtl="0" algn="l">
                        <a:lnSpc>
                          <a:spcPct val="100000"/>
                        </a:lnSpc>
                        <a:spcBef>
                          <a:spcPts val="0"/>
                        </a:spcBef>
                        <a:spcAft>
                          <a:spcPts val="0"/>
                        </a:spcAft>
                        <a:buSzPts val="1200"/>
                        <a:buChar char="-"/>
                      </a:pPr>
                      <a:r>
                        <a:rPr lang="en" sz="1200"/>
                        <a:t>Data analysis</a:t>
                      </a:r>
                      <a:endParaRPr sz="1200"/>
                    </a:p>
                    <a:p>
                      <a:pPr indent="-304800" lvl="0" marL="742950" marR="0" rtl="0" algn="l">
                        <a:lnSpc>
                          <a:spcPct val="100000"/>
                        </a:lnSpc>
                        <a:spcBef>
                          <a:spcPts val="0"/>
                        </a:spcBef>
                        <a:spcAft>
                          <a:spcPts val="0"/>
                        </a:spcAft>
                        <a:buSzPts val="1200"/>
                        <a:buChar char="-"/>
                      </a:pPr>
                      <a:r>
                        <a:rPr lang="en" sz="1200"/>
                        <a:t>Area-wise analysis</a:t>
                      </a:r>
                      <a:endParaRPr sz="1200"/>
                    </a:p>
                    <a:p>
                      <a:pPr indent="-304800" lvl="0" marL="742950" marR="0" rtl="0" algn="l">
                        <a:lnSpc>
                          <a:spcPct val="100000"/>
                        </a:lnSpc>
                        <a:spcBef>
                          <a:spcPts val="0"/>
                        </a:spcBef>
                        <a:spcAft>
                          <a:spcPts val="0"/>
                        </a:spcAft>
                        <a:buSzPts val="1200"/>
                        <a:buChar char="-"/>
                      </a:pPr>
                      <a:r>
                        <a:rPr lang="en" sz="1200"/>
                        <a:t>House layout wise analysis</a:t>
                      </a:r>
                      <a:endParaRPr sz="1200"/>
                    </a:p>
                    <a:p>
                      <a:pPr indent="-304800" lvl="0" marL="457200" marR="0" rtl="0" algn="l">
                        <a:lnSpc>
                          <a:spcPct val="100000"/>
                        </a:lnSpc>
                        <a:spcBef>
                          <a:spcPts val="0"/>
                        </a:spcBef>
                        <a:spcAft>
                          <a:spcPts val="0"/>
                        </a:spcAft>
                        <a:buSzPts val="1200"/>
                        <a:buChar char="-"/>
                      </a:pPr>
                      <a:r>
                        <a:rPr lang="en" sz="1200"/>
                        <a:t>Logic flow creation in MIRO</a:t>
                      </a:r>
                      <a:endParaRPr sz="1200"/>
                    </a:p>
                  </a:txBody>
                  <a:tcPr marT="91425" marB="91425" marR="45700" marL="45700" anchor="ctr"/>
                </a:tc>
                <a:tc h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55"/>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366" name="Google Shape;1366;p155"/>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imo"/>
                <a:ea typeface="Arimo"/>
                <a:cs typeface="Arimo"/>
                <a:sym typeface="Arimo"/>
              </a:rPr>
              <a:t>Scope</a:t>
            </a:r>
            <a:endParaRPr sz="1800">
              <a:latin typeface="Arimo"/>
              <a:ea typeface="Arimo"/>
              <a:cs typeface="Arimo"/>
              <a:sym typeface="Arimo"/>
            </a:endParaRPr>
          </a:p>
        </p:txBody>
      </p:sp>
      <p:cxnSp>
        <p:nvCxnSpPr>
          <p:cNvPr id="1367" name="Google Shape;1367;p155"/>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368" name="Google Shape;1368;p155"/>
          <p:cNvGraphicFramePr/>
          <p:nvPr/>
        </p:nvGraphicFramePr>
        <p:xfrm>
          <a:off x="1356038" y="999750"/>
          <a:ext cx="3000000" cy="3000000"/>
        </p:xfrm>
        <a:graphic>
          <a:graphicData uri="http://schemas.openxmlformats.org/drawingml/2006/table">
            <a:tbl>
              <a:tblPr>
                <a:noFill/>
                <a:tableStyleId>{4A6745F2-23FF-4B77-9B04-F33204DBB28A}</a:tableStyleId>
              </a:tblPr>
              <a:tblGrid>
                <a:gridCol w="998750"/>
                <a:gridCol w="1122400"/>
                <a:gridCol w="4917000"/>
              </a:tblGrid>
              <a:tr h="396200">
                <a:tc gridSpan="2">
                  <a:txBody>
                    <a:bodyPr/>
                    <a:lstStyle/>
                    <a:p>
                      <a:pPr indent="0" lvl="0" marL="0" rtl="0" algn="ctr">
                        <a:spcBef>
                          <a:spcPts val="0"/>
                        </a:spcBef>
                        <a:spcAft>
                          <a:spcPts val="0"/>
                        </a:spcAft>
                        <a:buNone/>
                      </a:pPr>
                      <a:r>
                        <a:rPr lang="en"/>
                        <a:t>Target</a:t>
                      </a:r>
                      <a:endParaRPr/>
                    </a:p>
                  </a:txBody>
                  <a:tcPr marT="91425" marB="91425" marR="91425" marL="91425" anchor="ctr"/>
                </a:tc>
                <a:tc hMerge="1"/>
                <a:tc>
                  <a:txBody>
                    <a:bodyPr/>
                    <a:lstStyle/>
                    <a:p>
                      <a:pPr indent="0" lvl="0" marL="0" rtl="0" algn="just">
                        <a:spcBef>
                          <a:spcPts val="0"/>
                        </a:spcBef>
                        <a:spcAft>
                          <a:spcPts val="0"/>
                        </a:spcAft>
                        <a:buNone/>
                      </a:pPr>
                      <a:r>
                        <a:rPr lang="en"/>
                        <a:t>Hands free translation application development</a:t>
                      </a:r>
                      <a:endParaRPr/>
                    </a:p>
                  </a:txBody>
                  <a:tcPr marT="91425" marB="91425" marR="91425" marL="91425" anchor="ctr"/>
                </a:tc>
              </a:tr>
              <a:tr h="396200">
                <a:tc rowSpan="2">
                  <a:txBody>
                    <a:bodyPr/>
                    <a:lstStyle/>
                    <a:p>
                      <a:pPr indent="0" lvl="0" marL="0" rtl="0" algn="ctr">
                        <a:spcBef>
                          <a:spcPts val="0"/>
                        </a:spcBef>
                        <a:spcAft>
                          <a:spcPts val="0"/>
                        </a:spcAft>
                        <a:buNone/>
                      </a:pPr>
                      <a:r>
                        <a:rPr lang="en"/>
                        <a:t>Data</a:t>
                      </a:r>
                      <a:endParaRPr/>
                    </a:p>
                  </a:txBody>
                  <a:tcPr marT="91425" marB="91425" marR="91425" marL="91425" anchor="ctr"/>
                </a:tc>
                <a:tc>
                  <a:txBody>
                    <a:bodyPr/>
                    <a:lstStyle/>
                    <a:p>
                      <a:pPr indent="0" lvl="0" marL="0" rtl="0" algn="ctr">
                        <a:spcBef>
                          <a:spcPts val="0"/>
                        </a:spcBef>
                        <a:spcAft>
                          <a:spcPts val="0"/>
                        </a:spcAft>
                        <a:buNone/>
                      </a:pPr>
                      <a:r>
                        <a:rPr lang="en"/>
                        <a:t>Input</a:t>
                      </a:r>
                      <a:endParaRPr/>
                    </a:p>
                  </a:txBody>
                  <a:tcPr marT="91425" marB="91425" marR="91425" marL="91425" anchor="ctr"/>
                </a:tc>
                <a:tc>
                  <a:txBody>
                    <a:bodyPr/>
                    <a:lstStyle/>
                    <a:p>
                      <a:pPr indent="0" lvl="0" marL="0" rtl="0" algn="just">
                        <a:spcBef>
                          <a:spcPts val="0"/>
                        </a:spcBef>
                        <a:spcAft>
                          <a:spcPts val="0"/>
                        </a:spcAft>
                        <a:buNone/>
                      </a:pPr>
                      <a:r>
                        <a:rPr lang="en"/>
                        <a:t>Conversation</a:t>
                      </a:r>
                      <a:endParaRPr/>
                    </a:p>
                  </a:txBody>
                  <a:tcPr marT="91425" marB="91425" marR="91425" marL="91425" anchor="ctr"/>
                </a:tc>
              </a:tr>
              <a:tr h="396200">
                <a:tc vMerge="1"/>
                <a:tc>
                  <a:txBody>
                    <a:bodyPr/>
                    <a:lstStyle/>
                    <a:p>
                      <a:pPr indent="0" lvl="0" marL="0" rtl="0" algn="ctr">
                        <a:spcBef>
                          <a:spcPts val="0"/>
                        </a:spcBef>
                        <a:spcAft>
                          <a:spcPts val="0"/>
                        </a:spcAft>
                        <a:buNone/>
                      </a:pPr>
                      <a:r>
                        <a:rPr lang="en"/>
                        <a:t>Output</a:t>
                      </a:r>
                      <a:endParaRPr/>
                    </a:p>
                  </a:txBody>
                  <a:tcPr marT="91425" marB="91425" marR="91425" marL="91425" anchor="ctr"/>
                </a:tc>
                <a:tc>
                  <a:txBody>
                    <a:bodyPr/>
                    <a:lstStyle/>
                    <a:p>
                      <a:pPr indent="0" lvl="0" marL="0" rtl="0" algn="just">
                        <a:spcBef>
                          <a:spcPts val="0"/>
                        </a:spcBef>
                        <a:spcAft>
                          <a:spcPts val="0"/>
                        </a:spcAft>
                        <a:buNone/>
                      </a:pPr>
                      <a:r>
                        <a:rPr lang="en"/>
                        <a:t>Transcribed conversation</a:t>
                      </a:r>
                      <a:endParaRPr/>
                    </a:p>
                  </a:txBody>
                  <a:tcPr marT="91425" marB="91425" marR="91425" marL="91425" anchor="ctr"/>
                </a:tc>
              </a:tr>
              <a:tr h="428025">
                <a:tc gridSpan="2">
                  <a:txBody>
                    <a:bodyPr/>
                    <a:lstStyle/>
                    <a:p>
                      <a:pPr indent="0" lvl="0" marL="0" rtl="0" algn="ctr">
                        <a:spcBef>
                          <a:spcPts val="0"/>
                        </a:spcBef>
                        <a:spcAft>
                          <a:spcPts val="0"/>
                        </a:spcAft>
                        <a:buNone/>
                      </a:pPr>
                      <a:r>
                        <a:rPr lang="en"/>
                        <a:t>Considered tech</a:t>
                      </a:r>
                      <a:endParaRPr/>
                    </a:p>
                  </a:txBody>
                  <a:tcPr marT="91425" marB="91425" marR="91425" marL="91425" anchor="ctr"/>
                </a:tc>
                <a:tc hMerge="1"/>
                <a:tc>
                  <a:txBody>
                    <a:bodyPr/>
                    <a:lstStyle/>
                    <a:p>
                      <a:pPr indent="0" lvl="0" marL="0" rtl="0" algn="just">
                        <a:spcBef>
                          <a:spcPts val="0"/>
                        </a:spcBef>
                        <a:spcAft>
                          <a:spcPts val="0"/>
                        </a:spcAft>
                        <a:buNone/>
                      </a:pPr>
                      <a:r>
                        <a:rPr lang="en">
                          <a:solidFill>
                            <a:schemeClr val="hlink"/>
                          </a:solidFill>
                        </a:rPr>
                        <a:t>Deep learning, NLP, </a:t>
                      </a:r>
                      <a:r>
                        <a:rPr lang="en"/>
                        <a:t>Generative AI</a:t>
                      </a:r>
                      <a:endParaRPr/>
                    </a:p>
                  </a:txBody>
                  <a:tcPr marT="91425" marB="91425" marR="91425" marL="91425" anchor="ctr"/>
                </a:tc>
              </a:tr>
            </a:tbl>
          </a:graphicData>
        </a:graphic>
      </p:graphicFrame>
      <p:sp>
        <p:nvSpPr>
          <p:cNvPr id="1369" name="Google Shape;1369;p155"/>
          <p:cNvSpPr txBox="1"/>
          <p:nvPr/>
        </p:nvSpPr>
        <p:spPr>
          <a:xfrm>
            <a:off x="942650" y="2969225"/>
            <a:ext cx="24600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3575A"/>
                </a:solidFill>
                <a:latin typeface="Arimo"/>
                <a:ea typeface="Arimo"/>
                <a:cs typeface="Arimo"/>
                <a:sym typeface="Arimo"/>
              </a:rPr>
              <a:t>step 1</a:t>
            </a:r>
            <a:endParaRPr sz="1100">
              <a:solidFill>
                <a:srgbClr val="53575A"/>
              </a:solidFill>
              <a:latin typeface="Arimo"/>
              <a:ea typeface="Arimo"/>
              <a:cs typeface="Arimo"/>
              <a:sym typeface="Arimo"/>
            </a:endParaRPr>
          </a:p>
        </p:txBody>
      </p:sp>
      <p:sp>
        <p:nvSpPr>
          <p:cNvPr id="1370" name="Google Shape;1370;p155"/>
          <p:cNvSpPr txBox="1"/>
          <p:nvPr/>
        </p:nvSpPr>
        <p:spPr>
          <a:xfrm>
            <a:off x="3371575" y="2969225"/>
            <a:ext cx="24600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3575A"/>
                </a:solidFill>
                <a:latin typeface="Arimo"/>
                <a:ea typeface="Arimo"/>
                <a:cs typeface="Arimo"/>
                <a:sym typeface="Arimo"/>
              </a:rPr>
              <a:t>step 2</a:t>
            </a:r>
            <a:endParaRPr sz="1100">
              <a:solidFill>
                <a:srgbClr val="53575A"/>
              </a:solidFill>
              <a:latin typeface="Arimo"/>
              <a:ea typeface="Arimo"/>
              <a:cs typeface="Arimo"/>
              <a:sym typeface="Arimo"/>
            </a:endParaRPr>
          </a:p>
        </p:txBody>
      </p:sp>
      <p:sp>
        <p:nvSpPr>
          <p:cNvPr id="1371" name="Google Shape;1371;p155"/>
          <p:cNvSpPr txBox="1"/>
          <p:nvPr/>
        </p:nvSpPr>
        <p:spPr>
          <a:xfrm>
            <a:off x="5797925" y="2969225"/>
            <a:ext cx="2460000" cy="2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3575A"/>
                </a:solidFill>
                <a:latin typeface="Arimo"/>
                <a:ea typeface="Arimo"/>
                <a:cs typeface="Arimo"/>
                <a:sym typeface="Arimo"/>
              </a:rPr>
              <a:t>step 3</a:t>
            </a:r>
            <a:endParaRPr sz="1100">
              <a:solidFill>
                <a:srgbClr val="53575A"/>
              </a:solidFill>
              <a:latin typeface="Arimo"/>
              <a:ea typeface="Arimo"/>
              <a:cs typeface="Arimo"/>
              <a:sym typeface="Arimo"/>
            </a:endParaRPr>
          </a:p>
        </p:txBody>
      </p:sp>
      <p:sp>
        <p:nvSpPr>
          <p:cNvPr id="1372" name="Google Shape;1372;p155"/>
          <p:cNvSpPr/>
          <p:nvPr/>
        </p:nvSpPr>
        <p:spPr>
          <a:xfrm>
            <a:off x="3371586" y="3195475"/>
            <a:ext cx="2460000" cy="459300"/>
          </a:xfrm>
          <a:prstGeom prst="chevron">
            <a:avLst>
              <a:gd fmla="val 50000" name="adj"/>
            </a:avLst>
          </a:prstGeom>
          <a:solidFill>
            <a:srgbClr val="4A86E8"/>
          </a:solidFill>
          <a:ln cap="flat" cmpd="sng" w="19050">
            <a:solidFill>
              <a:srgbClr val="5357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Arimo"/>
                <a:ea typeface="Arimo"/>
                <a:cs typeface="Arimo"/>
                <a:sym typeface="Arimo"/>
              </a:rPr>
              <a:t>Model development</a:t>
            </a:r>
            <a:endParaRPr b="1" sz="1300">
              <a:solidFill>
                <a:srgbClr val="FFFFFF"/>
              </a:solidFill>
              <a:latin typeface="Arimo"/>
              <a:ea typeface="Arimo"/>
              <a:cs typeface="Arimo"/>
              <a:sym typeface="Arimo"/>
            </a:endParaRPr>
          </a:p>
        </p:txBody>
      </p:sp>
      <p:sp>
        <p:nvSpPr>
          <p:cNvPr id="1373" name="Google Shape;1373;p155"/>
          <p:cNvSpPr/>
          <p:nvPr/>
        </p:nvSpPr>
        <p:spPr>
          <a:xfrm>
            <a:off x="942638" y="3195475"/>
            <a:ext cx="2460000" cy="459300"/>
          </a:xfrm>
          <a:prstGeom prst="chevron">
            <a:avLst>
              <a:gd fmla="val 50000" name="adj"/>
            </a:avLst>
          </a:prstGeom>
          <a:solidFill>
            <a:srgbClr val="F6B26B"/>
          </a:solidFill>
          <a:ln cap="flat" cmpd="sng" w="19050">
            <a:solidFill>
              <a:srgbClr val="5357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Arimo"/>
                <a:ea typeface="Arimo"/>
                <a:cs typeface="Arimo"/>
                <a:sym typeface="Arimo"/>
              </a:rPr>
              <a:t>Architecture design</a:t>
            </a:r>
            <a:endParaRPr b="1" sz="1300">
              <a:solidFill>
                <a:srgbClr val="FFFFFF"/>
              </a:solidFill>
              <a:latin typeface="Arimo"/>
              <a:ea typeface="Arimo"/>
              <a:cs typeface="Arimo"/>
              <a:sym typeface="Arimo"/>
            </a:endParaRPr>
          </a:p>
        </p:txBody>
      </p:sp>
      <p:sp>
        <p:nvSpPr>
          <p:cNvPr id="1374" name="Google Shape;1374;p155"/>
          <p:cNvSpPr/>
          <p:nvPr/>
        </p:nvSpPr>
        <p:spPr>
          <a:xfrm>
            <a:off x="5797913" y="3195475"/>
            <a:ext cx="2460000" cy="459300"/>
          </a:xfrm>
          <a:prstGeom prst="chevron">
            <a:avLst>
              <a:gd fmla="val 50000" name="adj"/>
            </a:avLst>
          </a:prstGeom>
          <a:solidFill>
            <a:srgbClr val="93C47D"/>
          </a:solidFill>
          <a:ln cap="flat" cmpd="sng" w="19050">
            <a:solidFill>
              <a:srgbClr val="5357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Arimo"/>
                <a:ea typeface="Arimo"/>
                <a:cs typeface="Arimo"/>
                <a:sym typeface="Arimo"/>
              </a:rPr>
              <a:t>Deployment &amp; evaluation</a:t>
            </a:r>
            <a:endParaRPr b="1" sz="1300">
              <a:solidFill>
                <a:srgbClr val="FFFFFF"/>
              </a:solidFill>
              <a:latin typeface="Arimo"/>
              <a:ea typeface="Arimo"/>
              <a:cs typeface="Arimo"/>
              <a:sym typeface="Arimo"/>
            </a:endParaRPr>
          </a:p>
        </p:txBody>
      </p:sp>
      <p:sp>
        <p:nvSpPr>
          <p:cNvPr id="1375" name="Google Shape;1375;p155"/>
          <p:cNvSpPr txBox="1"/>
          <p:nvPr/>
        </p:nvSpPr>
        <p:spPr>
          <a:xfrm>
            <a:off x="968750" y="3700125"/>
            <a:ext cx="2407800" cy="905100"/>
          </a:xfrm>
          <a:prstGeom prst="rect">
            <a:avLst/>
          </a:prstGeom>
          <a:noFill/>
          <a:ln>
            <a:noFill/>
          </a:ln>
        </p:spPr>
        <p:txBody>
          <a:bodyPr anchorCtr="0" anchor="t" bIns="91425" lIns="91425" spcFirstLastPara="1" rIns="91425" wrap="square" tIns="91425">
            <a:noAutofit/>
          </a:bodyPr>
          <a:lstStyle/>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Workflow design</a:t>
            </a:r>
            <a:endParaRPr sz="1100">
              <a:solidFill>
                <a:srgbClr val="53575A"/>
              </a:solidFill>
              <a:latin typeface="Arimo"/>
              <a:ea typeface="Arimo"/>
              <a:cs typeface="Arimo"/>
              <a:sym typeface="Arimo"/>
            </a:endParaRPr>
          </a:p>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Data gathering</a:t>
            </a:r>
            <a:endParaRPr sz="1100">
              <a:solidFill>
                <a:srgbClr val="53575A"/>
              </a:solidFill>
              <a:latin typeface="Arimo"/>
              <a:ea typeface="Arimo"/>
              <a:cs typeface="Arimo"/>
              <a:sym typeface="Arimo"/>
            </a:endParaRPr>
          </a:p>
        </p:txBody>
      </p:sp>
      <p:sp>
        <p:nvSpPr>
          <p:cNvPr id="1376" name="Google Shape;1376;p155"/>
          <p:cNvSpPr txBox="1"/>
          <p:nvPr/>
        </p:nvSpPr>
        <p:spPr>
          <a:xfrm>
            <a:off x="3344525" y="3700125"/>
            <a:ext cx="2407800" cy="905100"/>
          </a:xfrm>
          <a:prstGeom prst="rect">
            <a:avLst/>
          </a:prstGeom>
          <a:noFill/>
          <a:ln>
            <a:noFill/>
          </a:ln>
        </p:spPr>
        <p:txBody>
          <a:bodyPr anchorCtr="0" anchor="t" bIns="91425" lIns="91425" spcFirstLastPara="1" rIns="91425" wrap="square" tIns="91425">
            <a:noAutofit/>
          </a:bodyPr>
          <a:lstStyle/>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Model implementation</a:t>
            </a:r>
            <a:endParaRPr sz="1100">
              <a:solidFill>
                <a:srgbClr val="53575A"/>
              </a:solidFill>
              <a:latin typeface="Arimo"/>
              <a:ea typeface="Arimo"/>
              <a:cs typeface="Arimo"/>
              <a:sym typeface="Arimo"/>
            </a:endParaRPr>
          </a:p>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Model performance</a:t>
            </a:r>
            <a:endParaRPr sz="1100">
              <a:solidFill>
                <a:srgbClr val="53575A"/>
              </a:solidFill>
              <a:latin typeface="Arimo"/>
              <a:ea typeface="Arimo"/>
              <a:cs typeface="Arimo"/>
              <a:sym typeface="Arimo"/>
            </a:endParaRPr>
          </a:p>
        </p:txBody>
      </p:sp>
      <p:sp>
        <p:nvSpPr>
          <p:cNvPr id="1377" name="Google Shape;1377;p155"/>
          <p:cNvSpPr txBox="1"/>
          <p:nvPr/>
        </p:nvSpPr>
        <p:spPr>
          <a:xfrm>
            <a:off x="5752325" y="3700125"/>
            <a:ext cx="2407800" cy="905100"/>
          </a:xfrm>
          <a:prstGeom prst="rect">
            <a:avLst/>
          </a:prstGeom>
          <a:noFill/>
          <a:ln>
            <a:noFill/>
          </a:ln>
        </p:spPr>
        <p:txBody>
          <a:bodyPr anchorCtr="0" anchor="t" bIns="91425" lIns="91425" spcFirstLastPara="1" rIns="91425" wrap="square" tIns="91425">
            <a:noAutofit/>
          </a:bodyPr>
          <a:lstStyle/>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Cloud preliminary deployment</a:t>
            </a:r>
            <a:endParaRPr sz="1100">
              <a:solidFill>
                <a:srgbClr val="53575A"/>
              </a:solidFill>
              <a:latin typeface="Arimo"/>
              <a:ea typeface="Arimo"/>
              <a:cs typeface="Arimo"/>
              <a:sym typeface="Arimo"/>
            </a:endParaRPr>
          </a:p>
          <a:p>
            <a:pPr indent="-184150" lvl="0" marL="114300" rtl="0" algn="l">
              <a:spcBef>
                <a:spcPts val="0"/>
              </a:spcBef>
              <a:spcAft>
                <a:spcPts val="0"/>
              </a:spcAft>
              <a:buClr>
                <a:srgbClr val="53575A"/>
              </a:buClr>
              <a:buSzPts val="1100"/>
              <a:buFont typeface="Arimo"/>
              <a:buChar char="-"/>
            </a:pPr>
            <a:r>
              <a:rPr lang="en" sz="1100">
                <a:solidFill>
                  <a:srgbClr val="53575A"/>
                </a:solidFill>
                <a:latin typeface="Arimo"/>
                <a:ea typeface="Arimo"/>
                <a:cs typeface="Arimo"/>
                <a:sym typeface="Arimo"/>
              </a:rPr>
              <a:t>Evaluation</a:t>
            </a:r>
            <a:endParaRPr sz="1100">
              <a:solidFill>
                <a:srgbClr val="53575A"/>
              </a:solidFill>
              <a:latin typeface="Arimo"/>
              <a:ea typeface="Arimo"/>
              <a:cs typeface="Arimo"/>
              <a:sym typeface="Arim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200"/>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2375" name="Google Shape;2375;p200"/>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1800">
                <a:latin typeface="Arimo"/>
                <a:ea typeface="Arimo"/>
                <a:cs typeface="Arimo"/>
                <a:sym typeface="Arimo"/>
              </a:rPr>
              <a:t>IV. Timeline</a:t>
            </a:r>
            <a:endParaRPr sz="1800">
              <a:latin typeface="Arimo"/>
              <a:ea typeface="Arimo"/>
              <a:cs typeface="Arimo"/>
              <a:sym typeface="Arimo"/>
            </a:endParaRPr>
          </a:p>
        </p:txBody>
      </p:sp>
      <p:cxnSp>
        <p:nvCxnSpPr>
          <p:cNvPr id="2376" name="Google Shape;2376;p200"/>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cxnSp>
        <p:nvCxnSpPr>
          <p:cNvPr id="2377" name="Google Shape;2377;p200"/>
          <p:cNvCxnSpPr/>
          <p:nvPr/>
        </p:nvCxnSpPr>
        <p:spPr>
          <a:xfrm>
            <a:off x="4257374"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78" name="Google Shape;2378;p200"/>
          <p:cNvCxnSpPr/>
          <p:nvPr/>
        </p:nvCxnSpPr>
        <p:spPr>
          <a:xfrm>
            <a:off x="3846367"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79" name="Google Shape;2379;p200"/>
          <p:cNvCxnSpPr/>
          <p:nvPr/>
        </p:nvCxnSpPr>
        <p:spPr>
          <a:xfrm>
            <a:off x="3447160" y="1325880"/>
            <a:ext cx="300" cy="1600200"/>
          </a:xfrm>
          <a:prstGeom prst="straightConnector1">
            <a:avLst/>
          </a:prstGeom>
          <a:noFill/>
          <a:ln cap="flat" cmpd="sng" w="28575">
            <a:solidFill>
              <a:srgbClr val="EEEEEE"/>
            </a:solidFill>
            <a:prstDash val="solid"/>
            <a:round/>
            <a:headEnd len="med" w="med" type="none"/>
            <a:tailEnd len="med" w="med" type="none"/>
          </a:ln>
        </p:spPr>
      </p:cxnSp>
      <p:sp>
        <p:nvSpPr>
          <p:cNvPr id="2380" name="Google Shape;2380;p200"/>
          <p:cNvSpPr txBox="1"/>
          <p:nvPr/>
        </p:nvSpPr>
        <p:spPr>
          <a:xfrm>
            <a:off x="3030700" y="1607775"/>
            <a:ext cx="4191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381" name="Google Shape;2381;p200"/>
          <p:cNvSpPr txBox="1"/>
          <p:nvPr/>
        </p:nvSpPr>
        <p:spPr>
          <a:xfrm>
            <a:off x="165725" y="1218925"/>
            <a:ext cx="2745900" cy="2157900"/>
          </a:xfrm>
          <a:prstGeom prst="rect">
            <a:avLst/>
          </a:prstGeom>
          <a:noFill/>
          <a:ln>
            <a:noFill/>
          </a:ln>
        </p:spPr>
        <p:txBody>
          <a:bodyPr anchorCtr="0" anchor="ctr" bIns="0" lIns="0" spcFirstLastPara="1" rIns="0" wrap="square" tIns="0">
            <a:noAutofit/>
          </a:bodyPr>
          <a:lstStyle/>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Strategy and metric</a:t>
            </a:r>
            <a:endParaRPr sz="900">
              <a:solidFill>
                <a:srgbClr val="53575A"/>
              </a:solidFill>
              <a:latin typeface="Arimo"/>
              <a:ea typeface="Arimo"/>
              <a:cs typeface="Arimo"/>
              <a:sym typeface="Arimo"/>
            </a:endParaRPr>
          </a:p>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Data preparation</a:t>
            </a:r>
            <a:endParaRPr sz="900">
              <a:solidFill>
                <a:srgbClr val="53575A"/>
              </a:solidFill>
              <a:latin typeface="Arimo"/>
              <a:ea typeface="Arimo"/>
              <a:cs typeface="Arimo"/>
              <a:sym typeface="Arimo"/>
            </a:endParaRPr>
          </a:p>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Model investigation</a:t>
            </a:r>
            <a:endParaRPr sz="900">
              <a:solidFill>
                <a:srgbClr val="53575A"/>
              </a:solidFill>
              <a:latin typeface="Arimo"/>
              <a:ea typeface="Arimo"/>
              <a:cs typeface="Arimo"/>
              <a:sym typeface="Arimo"/>
            </a:endParaRPr>
          </a:p>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Implementation &amp; optimization</a:t>
            </a:r>
            <a:endParaRPr sz="900">
              <a:solidFill>
                <a:srgbClr val="53575A"/>
              </a:solidFill>
              <a:latin typeface="Arimo"/>
              <a:ea typeface="Arimo"/>
              <a:cs typeface="Arimo"/>
              <a:sym typeface="Arimo"/>
            </a:endParaRPr>
          </a:p>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Transcription to Vietnamese</a:t>
            </a:r>
            <a:endParaRPr sz="900">
              <a:solidFill>
                <a:srgbClr val="53575A"/>
              </a:solidFill>
              <a:latin typeface="Arimo"/>
              <a:ea typeface="Arimo"/>
              <a:cs typeface="Arimo"/>
              <a:sym typeface="Arimo"/>
            </a:endParaRPr>
          </a:p>
          <a:p>
            <a:pPr indent="0" lvl="0" marL="0" rtl="0" algn="r">
              <a:lnSpc>
                <a:spcPct val="150000"/>
              </a:lnSpc>
              <a:spcBef>
                <a:spcPts val="0"/>
              </a:spcBef>
              <a:spcAft>
                <a:spcPts val="0"/>
              </a:spcAft>
              <a:buNone/>
            </a:pPr>
            <a:r>
              <a:rPr lang="en" sz="900">
                <a:solidFill>
                  <a:srgbClr val="53575A"/>
                </a:solidFill>
                <a:latin typeface="Arimo"/>
                <a:ea typeface="Arimo"/>
                <a:cs typeface="Arimo"/>
                <a:sym typeface="Arimo"/>
              </a:rPr>
              <a:t>Evaluation</a:t>
            </a:r>
            <a:endParaRPr sz="900">
              <a:solidFill>
                <a:srgbClr val="53575A"/>
              </a:solidFill>
              <a:latin typeface="Arimo"/>
              <a:ea typeface="Arimo"/>
              <a:cs typeface="Arimo"/>
              <a:sym typeface="Arimo"/>
            </a:endParaRPr>
          </a:p>
          <a:p>
            <a:pPr indent="0" lvl="0" marL="0" rtl="0" algn="r">
              <a:spcBef>
                <a:spcPts val="0"/>
              </a:spcBef>
              <a:spcAft>
                <a:spcPts val="0"/>
              </a:spcAft>
              <a:buNone/>
            </a:pPr>
            <a:r>
              <a:t/>
            </a:r>
            <a:endParaRPr sz="900">
              <a:solidFill>
                <a:srgbClr val="53575A"/>
              </a:solidFill>
              <a:latin typeface="Arimo"/>
              <a:ea typeface="Arimo"/>
              <a:cs typeface="Arimo"/>
              <a:sym typeface="Arimo"/>
            </a:endParaRPr>
          </a:p>
        </p:txBody>
      </p:sp>
      <p:cxnSp>
        <p:nvCxnSpPr>
          <p:cNvPr id="2382" name="Google Shape;2382;p200"/>
          <p:cNvCxnSpPr/>
          <p:nvPr/>
        </p:nvCxnSpPr>
        <p:spPr>
          <a:xfrm>
            <a:off x="5859923"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3" name="Google Shape;2383;p200"/>
          <p:cNvCxnSpPr/>
          <p:nvPr/>
        </p:nvCxnSpPr>
        <p:spPr>
          <a:xfrm>
            <a:off x="5448916"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4" name="Google Shape;2384;p200"/>
          <p:cNvCxnSpPr/>
          <p:nvPr/>
        </p:nvCxnSpPr>
        <p:spPr>
          <a:xfrm>
            <a:off x="5049710"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5" name="Google Shape;2385;p200"/>
          <p:cNvCxnSpPr/>
          <p:nvPr/>
        </p:nvCxnSpPr>
        <p:spPr>
          <a:xfrm>
            <a:off x="7460123"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6" name="Google Shape;2386;p200"/>
          <p:cNvCxnSpPr/>
          <p:nvPr/>
        </p:nvCxnSpPr>
        <p:spPr>
          <a:xfrm>
            <a:off x="7049116"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7" name="Google Shape;2387;p200"/>
          <p:cNvCxnSpPr/>
          <p:nvPr/>
        </p:nvCxnSpPr>
        <p:spPr>
          <a:xfrm>
            <a:off x="6649910" y="1325880"/>
            <a:ext cx="300" cy="1600200"/>
          </a:xfrm>
          <a:prstGeom prst="straightConnector1">
            <a:avLst/>
          </a:prstGeom>
          <a:noFill/>
          <a:ln cap="flat" cmpd="sng" w="28575">
            <a:solidFill>
              <a:srgbClr val="EEEEEE"/>
            </a:solidFill>
            <a:prstDash val="solid"/>
            <a:round/>
            <a:headEnd len="med" w="med" type="none"/>
            <a:tailEnd len="med" w="med" type="none"/>
          </a:ln>
        </p:spPr>
      </p:cxnSp>
      <p:cxnSp>
        <p:nvCxnSpPr>
          <p:cNvPr id="2388" name="Google Shape;2388;p200"/>
          <p:cNvCxnSpPr/>
          <p:nvPr/>
        </p:nvCxnSpPr>
        <p:spPr>
          <a:xfrm>
            <a:off x="3028252" y="1325880"/>
            <a:ext cx="2100" cy="1600200"/>
          </a:xfrm>
          <a:prstGeom prst="straightConnector1">
            <a:avLst/>
          </a:prstGeom>
          <a:noFill/>
          <a:ln cap="flat" cmpd="sng" w="28575">
            <a:solidFill>
              <a:srgbClr val="53575A"/>
            </a:solidFill>
            <a:prstDash val="solid"/>
            <a:round/>
            <a:headEnd len="med" w="med" type="diamond"/>
            <a:tailEnd len="med" w="med" type="none"/>
          </a:ln>
        </p:spPr>
      </p:cxnSp>
      <p:sp>
        <p:nvSpPr>
          <p:cNvPr id="2389" name="Google Shape;2389;p200"/>
          <p:cNvSpPr txBox="1"/>
          <p:nvPr/>
        </p:nvSpPr>
        <p:spPr>
          <a:xfrm>
            <a:off x="3447150" y="1818300"/>
            <a:ext cx="12114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390" name="Google Shape;2390;p200"/>
          <p:cNvSpPr txBox="1"/>
          <p:nvPr/>
        </p:nvSpPr>
        <p:spPr>
          <a:xfrm>
            <a:off x="3846675" y="2017800"/>
            <a:ext cx="8154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391" name="Google Shape;2391;p200"/>
          <p:cNvSpPr txBox="1"/>
          <p:nvPr/>
        </p:nvSpPr>
        <p:spPr>
          <a:xfrm>
            <a:off x="3846675" y="2238100"/>
            <a:ext cx="32028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392" name="Google Shape;2392;p200"/>
          <p:cNvSpPr txBox="1"/>
          <p:nvPr/>
        </p:nvSpPr>
        <p:spPr>
          <a:xfrm>
            <a:off x="7049425" y="2657900"/>
            <a:ext cx="8154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graphicFrame>
        <p:nvGraphicFramePr>
          <p:cNvPr id="2393" name="Google Shape;2393;p200"/>
          <p:cNvGraphicFramePr/>
          <p:nvPr/>
        </p:nvGraphicFramePr>
        <p:xfrm>
          <a:off x="1416588" y="3411463"/>
          <a:ext cx="3000000" cy="3000000"/>
        </p:xfrm>
        <a:graphic>
          <a:graphicData uri="http://schemas.openxmlformats.org/drawingml/2006/table">
            <a:tbl>
              <a:tblPr>
                <a:noFill/>
                <a:tableStyleId>{1F8EC33E-6751-4926-8AD5-EFA239F31632}</a:tableStyleId>
              </a:tblPr>
              <a:tblGrid>
                <a:gridCol w="1701000"/>
                <a:gridCol w="1103775"/>
                <a:gridCol w="857025"/>
                <a:gridCol w="857025"/>
                <a:gridCol w="857025"/>
                <a:gridCol w="934975"/>
              </a:tblGrid>
              <a:tr h="206075">
                <a:tc>
                  <a:txBody>
                    <a:bodyPr/>
                    <a:lstStyle/>
                    <a:p>
                      <a:pPr indent="0" lvl="0" marL="0" marR="0" rtl="0" algn="ctr">
                        <a:lnSpc>
                          <a:spcPct val="115000"/>
                        </a:lnSpc>
                        <a:spcBef>
                          <a:spcPts val="0"/>
                        </a:spcBef>
                        <a:spcAft>
                          <a:spcPts val="0"/>
                        </a:spcAft>
                        <a:buClr>
                          <a:srgbClr val="000000"/>
                        </a:buClr>
                        <a:buSzPts val="1500"/>
                        <a:buFont typeface="Arial"/>
                        <a:buNone/>
                      </a:pPr>
                      <a:r>
                        <a:rPr b="1" lang="en" sz="1100" u="none" cap="none" strike="noStrike">
                          <a:solidFill>
                            <a:srgbClr val="FFFFFF"/>
                          </a:solidFill>
                          <a:latin typeface="Arimo"/>
                          <a:ea typeface="Arimo"/>
                          <a:cs typeface="Arimo"/>
                          <a:sym typeface="Arimo"/>
                        </a:rPr>
                        <a:t>役割</a:t>
                      </a:r>
                      <a:endParaRPr b="1" sz="1100" u="none" cap="none" strike="noStrike">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b="1" lang="en" sz="1100" u="none" cap="none" strike="noStrike">
                          <a:solidFill>
                            <a:srgbClr val="FFFFFF"/>
                          </a:solidFill>
                          <a:latin typeface="Arimo"/>
                          <a:ea typeface="Arimo"/>
                          <a:cs typeface="Arimo"/>
                          <a:sym typeface="Arimo"/>
                        </a:rPr>
                        <a:t>拠点</a:t>
                      </a:r>
                      <a:endParaRPr b="1" sz="1100" u="none" cap="none" strike="noStrike">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b="1" lang="en" sz="1100">
                          <a:solidFill>
                            <a:srgbClr val="FFFFFF"/>
                          </a:solidFill>
                          <a:latin typeface="Arimo"/>
                          <a:ea typeface="Arimo"/>
                          <a:cs typeface="Arimo"/>
                          <a:sym typeface="Arimo"/>
                        </a:rPr>
                        <a:t>2</a:t>
                      </a:r>
                      <a:r>
                        <a:rPr b="1" lang="en" sz="1100" u="none" cap="none" strike="noStrike">
                          <a:solidFill>
                            <a:srgbClr val="FFFFFF"/>
                          </a:solidFill>
                          <a:latin typeface="Arimo"/>
                          <a:ea typeface="Arimo"/>
                          <a:cs typeface="Arimo"/>
                          <a:sym typeface="Arimo"/>
                        </a:rPr>
                        <a:t>月</a:t>
                      </a:r>
                      <a:endParaRPr b="1" sz="1100" u="none" cap="none" strike="noStrike">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b="1" lang="en" sz="1100">
                          <a:solidFill>
                            <a:srgbClr val="FFFFFF"/>
                          </a:solidFill>
                          <a:latin typeface="Arimo"/>
                          <a:ea typeface="Arimo"/>
                          <a:cs typeface="Arimo"/>
                          <a:sym typeface="Arimo"/>
                        </a:rPr>
                        <a:t>3</a:t>
                      </a:r>
                      <a:r>
                        <a:rPr b="1" lang="en" sz="1100" u="none" cap="none" strike="noStrike">
                          <a:solidFill>
                            <a:srgbClr val="FFFFFF"/>
                          </a:solidFill>
                          <a:latin typeface="Arimo"/>
                          <a:ea typeface="Arimo"/>
                          <a:cs typeface="Arimo"/>
                          <a:sym typeface="Arimo"/>
                        </a:rPr>
                        <a:t>月</a:t>
                      </a:r>
                      <a:endParaRPr b="1" sz="1100" u="none" cap="none" strike="noStrike">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c>
                  <a:txBody>
                    <a:bodyPr/>
                    <a:lstStyle/>
                    <a:p>
                      <a:pPr indent="0" lvl="0" marL="0" marR="0" rtl="0" algn="ctr">
                        <a:lnSpc>
                          <a:spcPct val="115000"/>
                        </a:lnSpc>
                        <a:spcBef>
                          <a:spcPts val="0"/>
                        </a:spcBef>
                        <a:spcAft>
                          <a:spcPts val="0"/>
                        </a:spcAft>
                        <a:buNone/>
                      </a:pPr>
                      <a:r>
                        <a:rPr b="1" lang="en" sz="1100">
                          <a:solidFill>
                            <a:srgbClr val="FFFFFF"/>
                          </a:solidFill>
                          <a:latin typeface="Arimo"/>
                          <a:ea typeface="Arimo"/>
                          <a:cs typeface="Arimo"/>
                          <a:sym typeface="Arimo"/>
                        </a:rPr>
                        <a:t>4</a:t>
                      </a:r>
                      <a:r>
                        <a:rPr b="1" lang="en" sz="1100">
                          <a:solidFill>
                            <a:schemeClr val="accent1"/>
                          </a:solidFill>
                          <a:latin typeface="Arimo"/>
                          <a:ea typeface="Arimo"/>
                          <a:cs typeface="Arimo"/>
                          <a:sym typeface="Arimo"/>
                        </a:rPr>
                        <a:t>月</a:t>
                      </a:r>
                      <a:endParaRPr b="1" sz="1100">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b="1" lang="en" sz="1100" u="none" cap="none" strike="noStrike">
                          <a:solidFill>
                            <a:srgbClr val="FFFFFF"/>
                          </a:solidFill>
                          <a:latin typeface="Arimo"/>
                          <a:ea typeface="Arimo"/>
                          <a:cs typeface="Arimo"/>
                          <a:sym typeface="Arimo"/>
                        </a:rPr>
                        <a:t>合計（人月）</a:t>
                      </a:r>
                      <a:endParaRPr b="1" sz="1100" u="none" cap="none" strike="noStrike">
                        <a:solidFill>
                          <a:srgbClr val="FFFFFF"/>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464A4D"/>
                    </a:solidFill>
                  </a:tcPr>
                </a:tc>
              </a:tr>
              <a:tr h="206075">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PM</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JP</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0.5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0.5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0.5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0.5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r>
              <a:tr h="206075">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AI Engineer</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JP</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1.0</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1.0</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1.0</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1.0</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r>
              <a:tr h="206075">
                <a:tc gridSpan="2">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月次合計（人月）</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hMerge="1"/>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a:solidFill>
                            <a:srgbClr val="464A4D"/>
                          </a:solidFill>
                          <a:latin typeface="Arimo"/>
                          <a:ea typeface="Arimo"/>
                          <a:cs typeface="Arimo"/>
                          <a:sym typeface="Arimo"/>
                        </a:rPr>
                        <a:t>1.5</a:t>
                      </a:r>
                      <a:endParaRPr sz="1100">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r>
              <a:tr h="206075">
                <a:tc gridSpan="2">
                  <a:txBody>
                    <a:bodyPr/>
                    <a:lstStyle/>
                    <a:p>
                      <a:pPr indent="0" lvl="0" marL="0" marR="0" rtl="0" algn="ctr">
                        <a:lnSpc>
                          <a:spcPct val="115000"/>
                        </a:lnSpc>
                        <a:spcBef>
                          <a:spcPts val="0"/>
                        </a:spcBef>
                        <a:spcAft>
                          <a:spcPts val="0"/>
                        </a:spcAft>
                        <a:buClr>
                          <a:srgbClr val="000000"/>
                        </a:buClr>
                        <a:buSzPts val="1500"/>
                        <a:buFont typeface="Arial"/>
                        <a:buNone/>
                      </a:pPr>
                      <a:r>
                        <a:rPr lang="en" sz="1100" u="none" cap="none" strike="noStrike">
                          <a:solidFill>
                            <a:srgbClr val="464A4D"/>
                          </a:solidFill>
                          <a:latin typeface="Arimo"/>
                          <a:ea typeface="Arimo"/>
                          <a:cs typeface="Arimo"/>
                          <a:sym typeface="Arimo"/>
                        </a:rPr>
                        <a:t>月次合計金額</a:t>
                      </a:r>
                      <a:r>
                        <a:rPr lang="en" sz="1100">
                          <a:solidFill>
                            <a:srgbClr val="464A4D"/>
                          </a:solidFill>
                          <a:latin typeface="Arimo"/>
                          <a:ea typeface="Arimo"/>
                          <a:cs typeface="Arimo"/>
                          <a:sym typeface="Arimo"/>
                        </a:rPr>
                        <a:t>（税抜）</a:t>
                      </a:r>
                      <a:endParaRPr sz="1100" u="none" cap="none" strike="noStrike">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hMerge="1"/>
                <a:tc>
                  <a:txBody>
                    <a:bodyPr/>
                    <a:lstStyle/>
                    <a:p>
                      <a:pPr indent="0" lvl="0" marL="0" marR="0" rtl="0" algn="ctr">
                        <a:lnSpc>
                          <a:spcPct val="115000"/>
                        </a:lnSpc>
                        <a:spcBef>
                          <a:spcPts val="0"/>
                        </a:spcBef>
                        <a:spcAft>
                          <a:spcPts val="0"/>
                        </a:spcAft>
                        <a:buClr>
                          <a:srgbClr val="000000"/>
                        </a:buClr>
                        <a:buSzPts val="1500"/>
                        <a:buFont typeface="Arial"/>
                        <a:buNone/>
                      </a:pPr>
                      <a:r>
                        <a:rPr lang="en" sz="1100" u="none" cap="none" strike="noStrike">
                          <a:solidFill>
                            <a:srgbClr val="464A4D"/>
                          </a:solidFill>
                          <a:latin typeface="Arimo"/>
                          <a:ea typeface="Arimo"/>
                          <a:cs typeface="Arimo"/>
                          <a:sym typeface="Arimo"/>
                        </a:rPr>
                        <a:t>¥</a:t>
                      </a:r>
                      <a:endParaRPr sz="1100" u="none" cap="none" strike="noStrike">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u="none" cap="none" strike="noStrike">
                          <a:solidFill>
                            <a:srgbClr val="464A4D"/>
                          </a:solidFill>
                          <a:latin typeface="Arimo"/>
                          <a:ea typeface="Arimo"/>
                          <a:cs typeface="Arimo"/>
                          <a:sym typeface="Arimo"/>
                        </a:rPr>
                        <a:t>¥</a:t>
                      </a:r>
                      <a:endParaRPr sz="1100" u="none" cap="none" strike="noStrike">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u="none" cap="none" strike="noStrike">
                          <a:solidFill>
                            <a:srgbClr val="464A4D"/>
                          </a:solidFill>
                          <a:latin typeface="Arimo"/>
                          <a:ea typeface="Arimo"/>
                          <a:cs typeface="Arimo"/>
                          <a:sym typeface="Arimo"/>
                        </a:rPr>
                        <a:t>¥</a:t>
                      </a:r>
                      <a:endParaRPr sz="1100" u="none" cap="none" strike="noStrike">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100" u="none" cap="none" strike="noStrike">
                          <a:solidFill>
                            <a:srgbClr val="464A4D"/>
                          </a:solidFill>
                          <a:latin typeface="Arimo"/>
                          <a:ea typeface="Arimo"/>
                          <a:cs typeface="Arimo"/>
                          <a:sym typeface="Arimo"/>
                        </a:rPr>
                        <a:t>¥</a:t>
                      </a:r>
                      <a:endParaRPr sz="1100" u="none" cap="none" strike="noStrike">
                        <a:solidFill>
                          <a:srgbClr val="464A4D"/>
                        </a:solidFill>
                        <a:latin typeface="Arimo"/>
                        <a:ea typeface="Arimo"/>
                        <a:cs typeface="Arimo"/>
                        <a:sym typeface="Arimo"/>
                      </a:endParaRPr>
                    </a:p>
                  </a:txBody>
                  <a:tcPr marT="19050" marB="19050" marR="28575" marL="28575" anchor="ctr">
                    <a:lnL cap="flat" cmpd="sng" w="9525">
                      <a:solidFill>
                        <a:srgbClr val="B6BABD"/>
                      </a:solidFill>
                      <a:prstDash val="solid"/>
                      <a:round/>
                      <a:headEnd len="sm" w="sm" type="none"/>
                      <a:tailEnd len="sm" w="sm" type="none"/>
                    </a:lnL>
                    <a:lnR cap="flat" cmpd="sng" w="9525">
                      <a:solidFill>
                        <a:srgbClr val="B6BABD"/>
                      </a:solidFill>
                      <a:prstDash val="solid"/>
                      <a:round/>
                      <a:headEnd len="sm" w="sm" type="none"/>
                      <a:tailEnd len="sm" w="sm" type="none"/>
                    </a:lnR>
                    <a:lnT cap="flat" cmpd="sng" w="9525">
                      <a:solidFill>
                        <a:srgbClr val="B6BABD"/>
                      </a:solidFill>
                      <a:prstDash val="solid"/>
                      <a:round/>
                      <a:headEnd len="sm" w="sm" type="none"/>
                      <a:tailEnd len="sm" w="sm" type="none"/>
                    </a:lnT>
                    <a:lnB cap="flat" cmpd="sng" w="9525">
                      <a:solidFill>
                        <a:srgbClr val="B6BABD"/>
                      </a:solidFill>
                      <a:prstDash val="solid"/>
                      <a:round/>
                      <a:headEnd len="sm" w="sm" type="none"/>
                      <a:tailEnd len="sm" w="sm" type="none"/>
                    </a:lnB>
                    <a:solidFill>
                      <a:srgbClr val="FFFF00"/>
                    </a:solidFill>
                  </a:tcPr>
                </a:tc>
              </a:tr>
            </a:tbl>
          </a:graphicData>
        </a:graphic>
      </p:graphicFrame>
      <p:sp>
        <p:nvSpPr>
          <p:cNvPr id="2394" name="Google Shape;2394;p200"/>
          <p:cNvSpPr txBox="1"/>
          <p:nvPr/>
        </p:nvSpPr>
        <p:spPr>
          <a:xfrm>
            <a:off x="5449225" y="2458400"/>
            <a:ext cx="16002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395" name="Google Shape;2395;p200"/>
          <p:cNvSpPr txBox="1"/>
          <p:nvPr/>
        </p:nvSpPr>
        <p:spPr>
          <a:xfrm>
            <a:off x="5448926" y="2017800"/>
            <a:ext cx="815400" cy="135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cxnSp>
        <p:nvCxnSpPr>
          <p:cNvPr id="2396" name="Google Shape;2396;p200"/>
          <p:cNvCxnSpPr/>
          <p:nvPr/>
        </p:nvCxnSpPr>
        <p:spPr>
          <a:xfrm>
            <a:off x="4658439" y="1325880"/>
            <a:ext cx="3300" cy="1600200"/>
          </a:xfrm>
          <a:prstGeom prst="straightConnector1">
            <a:avLst/>
          </a:prstGeom>
          <a:noFill/>
          <a:ln cap="flat" cmpd="sng" w="28575">
            <a:solidFill>
              <a:srgbClr val="53575A"/>
            </a:solidFill>
            <a:prstDash val="solid"/>
            <a:round/>
            <a:headEnd len="med" w="med" type="diamond"/>
            <a:tailEnd len="med" w="med" type="none"/>
          </a:ln>
        </p:spPr>
      </p:cxnSp>
      <p:cxnSp>
        <p:nvCxnSpPr>
          <p:cNvPr id="2397" name="Google Shape;2397;p200"/>
          <p:cNvCxnSpPr/>
          <p:nvPr/>
        </p:nvCxnSpPr>
        <p:spPr>
          <a:xfrm>
            <a:off x="6260988" y="1325880"/>
            <a:ext cx="3300" cy="1600200"/>
          </a:xfrm>
          <a:prstGeom prst="straightConnector1">
            <a:avLst/>
          </a:prstGeom>
          <a:noFill/>
          <a:ln cap="flat" cmpd="sng" w="28575">
            <a:solidFill>
              <a:srgbClr val="53575A"/>
            </a:solidFill>
            <a:prstDash val="solid"/>
            <a:round/>
            <a:headEnd len="med" w="med" type="diamond"/>
            <a:tailEnd len="med" w="med" type="none"/>
          </a:ln>
        </p:spPr>
      </p:cxnSp>
      <p:cxnSp>
        <p:nvCxnSpPr>
          <p:cNvPr id="2398" name="Google Shape;2398;p200"/>
          <p:cNvCxnSpPr/>
          <p:nvPr/>
        </p:nvCxnSpPr>
        <p:spPr>
          <a:xfrm>
            <a:off x="7861188" y="1325880"/>
            <a:ext cx="3300" cy="1600200"/>
          </a:xfrm>
          <a:prstGeom prst="straightConnector1">
            <a:avLst/>
          </a:prstGeom>
          <a:noFill/>
          <a:ln cap="flat" cmpd="sng" w="28575">
            <a:solidFill>
              <a:srgbClr val="53575A"/>
            </a:solidFill>
            <a:prstDash val="solid"/>
            <a:round/>
            <a:headEnd len="med" w="med" type="diamond"/>
            <a:tailEnd len="med" w="med" type="none"/>
          </a:ln>
        </p:spPr>
      </p:cxnSp>
      <p:sp>
        <p:nvSpPr>
          <p:cNvPr id="2399" name="Google Shape;2399;p200"/>
          <p:cNvSpPr txBox="1"/>
          <p:nvPr/>
        </p:nvSpPr>
        <p:spPr>
          <a:xfrm>
            <a:off x="788425" y="700113"/>
            <a:ext cx="8034300" cy="86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rimo"/>
                <a:ea typeface="Arimo"/>
                <a:cs typeface="Arimo"/>
                <a:sym typeface="Arimo"/>
              </a:rPr>
              <a:t>During PoC phase, considerations should be tested and evaluated in order to assess the feasibility of the task.</a:t>
            </a:r>
            <a:endParaRPr>
              <a:latin typeface="Arimo"/>
              <a:ea typeface="Arimo"/>
              <a:cs typeface="Arimo"/>
              <a:sym typeface="Arim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01"/>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2405" name="Google Shape;2405;p201"/>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1800">
                <a:latin typeface="Arimo"/>
                <a:ea typeface="Arimo"/>
                <a:cs typeface="Arimo"/>
                <a:sym typeface="Arimo"/>
              </a:rPr>
              <a:t>Timeline</a:t>
            </a:r>
            <a:endParaRPr sz="1800">
              <a:latin typeface="Arimo"/>
              <a:ea typeface="Arimo"/>
              <a:cs typeface="Arimo"/>
              <a:sym typeface="Arimo"/>
            </a:endParaRPr>
          </a:p>
        </p:txBody>
      </p:sp>
      <p:cxnSp>
        <p:nvCxnSpPr>
          <p:cNvPr id="2406" name="Google Shape;2406;p201"/>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cxnSp>
        <p:nvCxnSpPr>
          <p:cNvPr id="2407" name="Google Shape;2407;p201"/>
          <p:cNvCxnSpPr/>
          <p:nvPr/>
        </p:nvCxnSpPr>
        <p:spPr>
          <a:xfrm>
            <a:off x="3342974"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08" name="Google Shape;2408;p201"/>
          <p:cNvCxnSpPr/>
          <p:nvPr/>
        </p:nvCxnSpPr>
        <p:spPr>
          <a:xfrm>
            <a:off x="2931967"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09" name="Google Shape;2409;p201"/>
          <p:cNvCxnSpPr/>
          <p:nvPr/>
        </p:nvCxnSpPr>
        <p:spPr>
          <a:xfrm>
            <a:off x="2532760" y="1447800"/>
            <a:ext cx="300" cy="2286000"/>
          </a:xfrm>
          <a:prstGeom prst="straightConnector1">
            <a:avLst/>
          </a:prstGeom>
          <a:noFill/>
          <a:ln cap="flat" cmpd="sng" w="28575">
            <a:solidFill>
              <a:srgbClr val="EEEEEE"/>
            </a:solidFill>
            <a:prstDash val="solid"/>
            <a:round/>
            <a:headEnd len="med" w="med" type="none"/>
            <a:tailEnd len="med" w="med" type="none"/>
          </a:ln>
        </p:spPr>
      </p:cxnSp>
      <p:sp>
        <p:nvSpPr>
          <p:cNvPr id="2410" name="Google Shape;2410;p201"/>
          <p:cNvSpPr txBox="1"/>
          <p:nvPr/>
        </p:nvSpPr>
        <p:spPr>
          <a:xfrm>
            <a:off x="178825" y="1503775"/>
            <a:ext cx="1833000" cy="2229900"/>
          </a:xfrm>
          <a:prstGeom prst="rect">
            <a:avLst/>
          </a:prstGeom>
          <a:noFill/>
          <a:ln>
            <a:noFill/>
          </a:ln>
        </p:spPr>
        <p:txBody>
          <a:bodyPr anchorCtr="0" anchor="ctr" bIns="0" lIns="0" spcFirstLastPara="1" rIns="0" wrap="square" tIns="0">
            <a:noAutofit/>
          </a:bodyPr>
          <a:lstStyle/>
          <a:p>
            <a:pPr indent="0" lvl="0" marL="0" rtl="0" algn="r">
              <a:spcBef>
                <a:spcPts val="1300"/>
              </a:spcBef>
              <a:spcAft>
                <a:spcPts val="0"/>
              </a:spcAft>
              <a:buNone/>
            </a:pPr>
            <a:r>
              <a:rPr lang="en" sz="900">
                <a:solidFill>
                  <a:srgbClr val="53575A"/>
                </a:solidFill>
                <a:latin typeface="Arimo"/>
                <a:ea typeface="Arimo"/>
                <a:cs typeface="Arimo"/>
                <a:sym typeface="Arimo"/>
              </a:rPr>
              <a:t>Strategy and metric</a:t>
            </a:r>
            <a:endParaRPr sz="900">
              <a:solidFill>
                <a:srgbClr val="53575A"/>
              </a:solidFill>
              <a:latin typeface="Arimo"/>
              <a:ea typeface="Arimo"/>
              <a:cs typeface="Arimo"/>
              <a:sym typeface="Arimo"/>
            </a:endParaRPr>
          </a:p>
          <a:p>
            <a:pPr indent="0" lvl="0" marL="0" rtl="0" algn="r">
              <a:spcBef>
                <a:spcPts val="1300"/>
              </a:spcBef>
              <a:spcAft>
                <a:spcPts val="0"/>
              </a:spcAft>
              <a:buNone/>
            </a:pPr>
            <a:r>
              <a:rPr lang="en" sz="900">
                <a:solidFill>
                  <a:srgbClr val="53575A"/>
                </a:solidFill>
                <a:latin typeface="Arimo"/>
                <a:ea typeface="Arimo"/>
                <a:cs typeface="Arimo"/>
                <a:sym typeface="Arimo"/>
              </a:rPr>
              <a:t>Data pipeline creation</a:t>
            </a:r>
            <a:endParaRPr sz="900">
              <a:solidFill>
                <a:srgbClr val="53575A"/>
              </a:solidFill>
              <a:latin typeface="Arimo"/>
              <a:ea typeface="Arimo"/>
              <a:cs typeface="Arimo"/>
              <a:sym typeface="Arimo"/>
            </a:endParaRPr>
          </a:p>
          <a:p>
            <a:pPr indent="0" lvl="0" marL="0" rtl="0" algn="r">
              <a:spcBef>
                <a:spcPts val="1300"/>
              </a:spcBef>
              <a:spcAft>
                <a:spcPts val="0"/>
              </a:spcAft>
              <a:buNone/>
            </a:pPr>
            <a:r>
              <a:rPr lang="en" sz="900">
                <a:solidFill>
                  <a:srgbClr val="53575A"/>
                </a:solidFill>
                <a:latin typeface="Arimo"/>
                <a:ea typeface="Arimo"/>
                <a:cs typeface="Arimo"/>
                <a:sym typeface="Arimo"/>
              </a:rPr>
              <a:t>Exploratory data analysis</a:t>
            </a:r>
            <a:endParaRPr sz="900">
              <a:solidFill>
                <a:srgbClr val="53575A"/>
              </a:solidFill>
              <a:latin typeface="Arimo"/>
              <a:ea typeface="Arimo"/>
              <a:cs typeface="Arimo"/>
              <a:sym typeface="Arimo"/>
            </a:endParaRPr>
          </a:p>
          <a:p>
            <a:pPr indent="0" lvl="0" marL="0" rtl="0" algn="r">
              <a:spcBef>
                <a:spcPts val="1300"/>
              </a:spcBef>
              <a:spcAft>
                <a:spcPts val="0"/>
              </a:spcAft>
              <a:buNone/>
            </a:pPr>
            <a:r>
              <a:rPr lang="en" sz="900">
                <a:solidFill>
                  <a:srgbClr val="53575A"/>
                </a:solidFill>
                <a:latin typeface="Arimo"/>
                <a:ea typeface="Arimo"/>
                <a:cs typeface="Arimo"/>
                <a:sym typeface="Arimo"/>
              </a:rPr>
              <a:t>Data insight investigation</a:t>
            </a:r>
            <a:endParaRPr sz="900">
              <a:solidFill>
                <a:srgbClr val="53575A"/>
              </a:solidFill>
              <a:latin typeface="Arimo"/>
              <a:ea typeface="Arimo"/>
              <a:cs typeface="Arimo"/>
              <a:sym typeface="Arimo"/>
            </a:endParaRPr>
          </a:p>
          <a:p>
            <a:pPr indent="0" lvl="0" marL="0" rtl="0" algn="r">
              <a:spcBef>
                <a:spcPts val="1300"/>
              </a:spcBef>
              <a:spcAft>
                <a:spcPts val="0"/>
              </a:spcAft>
              <a:buNone/>
            </a:pPr>
            <a:r>
              <a:rPr lang="en" sz="900">
                <a:solidFill>
                  <a:srgbClr val="53575A"/>
                </a:solidFill>
                <a:latin typeface="Arimo"/>
                <a:ea typeface="Arimo"/>
                <a:cs typeface="Arimo"/>
                <a:sym typeface="Arimo"/>
              </a:rPr>
              <a:t>Hypothesis testing</a:t>
            </a:r>
            <a:endParaRPr sz="900">
              <a:solidFill>
                <a:srgbClr val="53575A"/>
              </a:solidFill>
              <a:latin typeface="Arimo"/>
              <a:ea typeface="Arimo"/>
              <a:cs typeface="Arimo"/>
              <a:sym typeface="Arimo"/>
            </a:endParaRPr>
          </a:p>
          <a:p>
            <a:pPr indent="0" lvl="0" marL="0" rtl="0" algn="r">
              <a:spcBef>
                <a:spcPts val="1300"/>
              </a:spcBef>
              <a:spcAft>
                <a:spcPts val="0"/>
              </a:spcAft>
              <a:buNone/>
            </a:pPr>
            <a:r>
              <a:rPr lang="en" sz="900">
                <a:solidFill>
                  <a:srgbClr val="53575A"/>
                </a:solidFill>
                <a:latin typeface="Arimo"/>
                <a:ea typeface="Arimo"/>
                <a:cs typeface="Arimo"/>
                <a:sym typeface="Arimo"/>
              </a:rPr>
              <a:t>Logic creation and preliminary tests</a:t>
            </a:r>
            <a:endParaRPr sz="900">
              <a:solidFill>
                <a:srgbClr val="53575A"/>
              </a:solidFill>
              <a:latin typeface="Arimo"/>
              <a:ea typeface="Arimo"/>
              <a:cs typeface="Arimo"/>
              <a:sym typeface="Arimo"/>
            </a:endParaRPr>
          </a:p>
          <a:p>
            <a:pPr indent="0" lvl="0" marL="0" rtl="0" algn="r">
              <a:spcBef>
                <a:spcPts val="1300"/>
              </a:spcBef>
              <a:spcAft>
                <a:spcPts val="1300"/>
              </a:spcAft>
              <a:buNone/>
            </a:pPr>
            <a:r>
              <a:rPr lang="en" sz="900">
                <a:solidFill>
                  <a:srgbClr val="53575A"/>
                </a:solidFill>
                <a:latin typeface="Arimo"/>
                <a:ea typeface="Arimo"/>
                <a:cs typeface="Arimo"/>
                <a:sym typeface="Arimo"/>
              </a:rPr>
              <a:t>App UI / UX design</a:t>
            </a:r>
            <a:endParaRPr sz="900">
              <a:solidFill>
                <a:srgbClr val="53575A"/>
              </a:solidFill>
              <a:latin typeface="Arimo"/>
              <a:ea typeface="Arimo"/>
              <a:cs typeface="Arimo"/>
              <a:sym typeface="Arimo"/>
            </a:endParaRPr>
          </a:p>
        </p:txBody>
      </p:sp>
      <p:cxnSp>
        <p:nvCxnSpPr>
          <p:cNvPr id="2411" name="Google Shape;2411;p201"/>
          <p:cNvCxnSpPr/>
          <p:nvPr/>
        </p:nvCxnSpPr>
        <p:spPr>
          <a:xfrm>
            <a:off x="4945523"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12" name="Google Shape;2412;p201"/>
          <p:cNvCxnSpPr/>
          <p:nvPr/>
        </p:nvCxnSpPr>
        <p:spPr>
          <a:xfrm>
            <a:off x="4534516"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13" name="Google Shape;2413;p201"/>
          <p:cNvCxnSpPr/>
          <p:nvPr/>
        </p:nvCxnSpPr>
        <p:spPr>
          <a:xfrm>
            <a:off x="4135310"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14" name="Google Shape;2414;p201"/>
          <p:cNvCxnSpPr/>
          <p:nvPr/>
        </p:nvCxnSpPr>
        <p:spPr>
          <a:xfrm>
            <a:off x="6545723"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15" name="Google Shape;2415;p201"/>
          <p:cNvCxnSpPr/>
          <p:nvPr/>
        </p:nvCxnSpPr>
        <p:spPr>
          <a:xfrm>
            <a:off x="6134716" y="1447800"/>
            <a:ext cx="300" cy="2286000"/>
          </a:xfrm>
          <a:prstGeom prst="straightConnector1">
            <a:avLst/>
          </a:prstGeom>
          <a:noFill/>
          <a:ln cap="flat" cmpd="sng" w="28575">
            <a:solidFill>
              <a:srgbClr val="EEEEEE"/>
            </a:solidFill>
            <a:prstDash val="solid"/>
            <a:round/>
            <a:headEnd len="med" w="med" type="none"/>
            <a:tailEnd len="med" w="med" type="none"/>
          </a:ln>
        </p:spPr>
      </p:cxnSp>
      <p:cxnSp>
        <p:nvCxnSpPr>
          <p:cNvPr id="2416" name="Google Shape;2416;p201"/>
          <p:cNvCxnSpPr/>
          <p:nvPr/>
        </p:nvCxnSpPr>
        <p:spPr>
          <a:xfrm>
            <a:off x="5735510" y="1447800"/>
            <a:ext cx="300" cy="2286000"/>
          </a:xfrm>
          <a:prstGeom prst="straightConnector1">
            <a:avLst/>
          </a:prstGeom>
          <a:noFill/>
          <a:ln cap="flat" cmpd="sng" w="28575">
            <a:solidFill>
              <a:srgbClr val="EEEEEE"/>
            </a:solidFill>
            <a:prstDash val="solid"/>
            <a:round/>
            <a:headEnd len="med" w="med" type="none"/>
            <a:tailEnd len="med" w="med" type="none"/>
          </a:ln>
        </p:spPr>
      </p:cxnSp>
      <p:sp>
        <p:nvSpPr>
          <p:cNvPr id="2417" name="Google Shape;2417;p201"/>
          <p:cNvSpPr txBox="1"/>
          <p:nvPr/>
        </p:nvSpPr>
        <p:spPr>
          <a:xfrm>
            <a:off x="3931918" y="4331200"/>
            <a:ext cx="818400" cy="237300"/>
          </a:xfrm>
          <a:prstGeom prst="rect">
            <a:avLst/>
          </a:prstGeom>
          <a:solidFill>
            <a:srgbClr val="6AA84F"/>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18" name="Google Shape;2418;p201"/>
          <p:cNvSpPr txBox="1"/>
          <p:nvPr/>
        </p:nvSpPr>
        <p:spPr>
          <a:xfrm>
            <a:off x="3931918" y="4602675"/>
            <a:ext cx="818400" cy="237300"/>
          </a:xfrm>
          <a:prstGeom prst="rect">
            <a:avLst/>
          </a:prstGeom>
          <a:solidFill>
            <a:srgbClr val="6D9EEB"/>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19" name="Google Shape;2419;p201"/>
          <p:cNvSpPr txBox="1"/>
          <p:nvPr/>
        </p:nvSpPr>
        <p:spPr>
          <a:xfrm>
            <a:off x="4837275" y="4059725"/>
            <a:ext cx="11946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Data scientist</a:t>
            </a:r>
            <a:endParaRPr sz="1100">
              <a:solidFill>
                <a:schemeClr val="dk1"/>
              </a:solidFill>
              <a:latin typeface="Arimo"/>
              <a:ea typeface="Arimo"/>
              <a:cs typeface="Arimo"/>
              <a:sym typeface="Arimo"/>
            </a:endParaRPr>
          </a:p>
        </p:txBody>
      </p:sp>
      <p:sp>
        <p:nvSpPr>
          <p:cNvPr id="2420" name="Google Shape;2420;p201"/>
          <p:cNvSpPr txBox="1"/>
          <p:nvPr/>
        </p:nvSpPr>
        <p:spPr>
          <a:xfrm>
            <a:off x="4837275" y="4331200"/>
            <a:ext cx="11946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Data engineer</a:t>
            </a:r>
            <a:endParaRPr sz="1100">
              <a:solidFill>
                <a:schemeClr val="dk1"/>
              </a:solidFill>
              <a:latin typeface="Arimo"/>
              <a:ea typeface="Arimo"/>
              <a:cs typeface="Arimo"/>
              <a:sym typeface="Arimo"/>
            </a:endParaRPr>
          </a:p>
        </p:txBody>
      </p:sp>
      <p:sp>
        <p:nvSpPr>
          <p:cNvPr id="2421" name="Google Shape;2421;p201"/>
          <p:cNvSpPr txBox="1"/>
          <p:nvPr/>
        </p:nvSpPr>
        <p:spPr>
          <a:xfrm>
            <a:off x="4837275" y="4602675"/>
            <a:ext cx="19254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Designer / stakeholder</a:t>
            </a:r>
            <a:endParaRPr sz="1100">
              <a:solidFill>
                <a:schemeClr val="dk1"/>
              </a:solidFill>
              <a:latin typeface="Arimo"/>
              <a:ea typeface="Arimo"/>
              <a:cs typeface="Arimo"/>
              <a:sym typeface="Arimo"/>
            </a:endParaRPr>
          </a:p>
        </p:txBody>
      </p:sp>
      <p:sp>
        <p:nvSpPr>
          <p:cNvPr id="2422" name="Google Shape;2422;p201"/>
          <p:cNvSpPr txBox="1"/>
          <p:nvPr/>
        </p:nvSpPr>
        <p:spPr>
          <a:xfrm>
            <a:off x="3747350" y="1576450"/>
            <a:ext cx="783900" cy="237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3" name="Google Shape;2423;p201"/>
          <p:cNvSpPr txBox="1"/>
          <p:nvPr/>
        </p:nvSpPr>
        <p:spPr>
          <a:xfrm>
            <a:off x="2121179" y="1886050"/>
            <a:ext cx="3220200" cy="237300"/>
          </a:xfrm>
          <a:prstGeom prst="rect">
            <a:avLst/>
          </a:prstGeom>
          <a:solidFill>
            <a:srgbClr val="6AA84F"/>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4" name="Google Shape;2424;p201"/>
          <p:cNvSpPr txBox="1"/>
          <p:nvPr/>
        </p:nvSpPr>
        <p:spPr>
          <a:xfrm>
            <a:off x="3747350" y="2193650"/>
            <a:ext cx="1586700" cy="237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5" name="Google Shape;2425;p201"/>
          <p:cNvSpPr txBox="1"/>
          <p:nvPr/>
        </p:nvSpPr>
        <p:spPr>
          <a:xfrm>
            <a:off x="4535750" y="2501250"/>
            <a:ext cx="1599000" cy="237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6" name="Google Shape;2426;p201"/>
          <p:cNvSpPr txBox="1"/>
          <p:nvPr/>
        </p:nvSpPr>
        <p:spPr>
          <a:xfrm>
            <a:off x="5347850" y="2808850"/>
            <a:ext cx="1599000" cy="237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7" name="Google Shape;2427;p201"/>
          <p:cNvSpPr txBox="1"/>
          <p:nvPr/>
        </p:nvSpPr>
        <p:spPr>
          <a:xfrm>
            <a:off x="4534525" y="3113150"/>
            <a:ext cx="2412300" cy="102300"/>
          </a:xfrm>
          <a:prstGeom prst="rect">
            <a:avLst/>
          </a:prstGeom>
          <a:solidFill>
            <a:srgbClr val="FFFF00"/>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
        <p:nvSpPr>
          <p:cNvPr id="2428" name="Google Shape;2428;p201"/>
          <p:cNvSpPr txBox="1"/>
          <p:nvPr/>
        </p:nvSpPr>
        <p:spPr>
          <a:xfrm>
            <a:off x="4541150" y="3243975"/>
            <a:ext cx="2412300" cy="102300"/>
          </a:xfrm>
          <a:prstGeom prst="rect">
            <a:avLst/>
          </a:prstGeom>
          <a:solidFill>
            <a:srgbClr val="6D9EEB"/>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cxnSp>
        <p:nvCxnSpPr>
          <p:cNvPr id="2429" name="Google Shape;2429;p201"/>
          <p:cNvCxnSpPr/>
          <p:nvPr/>
        </p:nvCxnSpPr>
        <p:spPr>
          <a:xfrm>
            <a:off x="2113852" y="1447800"/>
            <a:ext cx="2100" cy="2286000"/>
          </a:xfrm>
          <a:prstGeom prst="straightConnector1">
            <a:avLst/>
          </a:prstGeom>
          <a:noFill/>
          <a:ln cap="flat" cmpd="sng" w="28575">
            <a:solidFill>
              <a:srgbClr val="53575A"/>
            </a:solidFill>
            <a:prstDash val="solid"/>
            <a:round/>
            <a:headEnd len="med" w="med" type="diamond"/>
            <a:tailEnd len="med" w="med" type="none"/>
          </a:ln>
        </p:spPr>
      </p:cxnSp>
      <p:sp>
        <p:nvSpPr>
          <p:cNvPr id="2430" name="Google Shape;2430;p201"/>
          <p:cNvSpPr txBox="1"/>
          <p:nvPr/>
        </p:nvSpPr>
        <p:spPr>
          <a:xfrm>
            <a:off x="834200" y="771750"/>
            <a:ext cx="79890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rimo"/>
                <a:ea typeface="Arimo"/>
                <a:cs typeface="Arimo"/>
                <a:sym typeface="Arimo"/>
              </a:rPr>
              <a:t>Tentative schedule for </a:t>
            </a:r>
            <a:r>
              <a:rPr b="1" lang="en" sz="1800">
                <a:solidFill>
                  <a:srgbClr val="FF0000"/>
                </a:solidFill>
                <a:latin typeface="Arimo"/>
                <a:ea typeface="Arimo"/>
                <a:cs typeface="Arimo"/>
                <a:sym typeface="Arimo"/>
              </a:rPr>
              <a:t>product design step only (step 1)</a:t>
            </a:r>
            <a:endParaRPr b="1" sz="1800">
              <a:solidFill>
                <a:srgbClr val="FF0000"/>
              </a:solidFill>
              <a:latin typeface="Arimo"/>
              <a:ea typeface="Arimo"/>
              <a:cs typeface="Arimo"/>
              <a:sym typeface="Arimo"/>
            </a:endParaRPr>
          </a:p>
        </p:txBody>
      </p:sp>
      <p:sp>
        <p:nvSpPr>
          <p:cNvPr id="2431" name="Google Shape;2431;p201"/>
          <p:cNvSpPr txBox="1"/>
          <p:nvPr/>
        </p:nvSpPr>
        <p:spPr>
          <a:xfrm>
            <a:off x="3747353" y="3409650"/>
            <a:ext cx="3199500" cy="237300"/>
          </a:xfrm>
          <a:prstGeom prst="rect">
            <a:avLst/>
          </a:prstGeom>
          <a:solidFill>
            <a:srgbClr val="6D9EEB"/>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cxnSp>
        <p:nvCxnSpPr>
          <p:cNvPr id="2432" name="Google Shape;2432;p201"/>
          <p:cNvCxnSpPr/>
          <p:nvPr/>
        </p:nvCxnSpPr>
        <p:spPr>
          <a:xfrm>
            <a:off x="3744039" y="1447800"/>
            <a:ext cx="3300" cy="2286000"/>
          </a:xfrm>
          <a:prstGeom prst="straightConnector1">
            <a:avLst/>
          </a:prstGeom>
          <a:noFill/>
          <a:ln cap="flat" cmpd="sng" w="28575">
            <a:solidFill>
              <a:srgbClr val="53575A"/>
            </a:solidFill>
            <a:prstDash val="solid"/>
            <a:round/>
            <a:headEnd len="med" w="med" type="diamond"/>
            <a:tailEnd len="med" w="med" type="none"/>
          </a:ln>
        </p:spPr>
      </p:cxnSp>
      <p:cxnSp>
        <p:nvCxnSpPr>
          <p:cNvPr id="2433" name="Google Shape;2433;p201"/>
          <p:cNvCxnSpPr/>
          <p:nvPr/>
        </p:nvCxnSpPr>
        <p:spPr>
          <a:xfrm>
            <a:off x="5346588" y="1447800"/>
            <a:ext cx="3300" cy="2286000"/>
          </a:xfrm>
          <a:prstGeom prst="straightConnector1">
            <a:avLst/>
          </a:prstGeom>
          <a:noFill/>
          <a:ln cap="flat" cmpd="sng" w="28575">
            <a:solidFill>
              <a:srgbClr val="53575A"/>
            </a:solidFill>
            <a:prstDash val="solid"/>
            <a:round/>
            <a:headEnd len="med" w="med" type="diamond"/>
            <a:tailEnd len="med" w="med" type="none"/>
          </a:ln>
        </p:spPr>
      </p:cxnSp>
      <p:cxnSp>
        <p:nvCxnSpPr>
          <p:cNvPr id="2434" name="Google Shape;2434;p201"/>
          <p:cNvCxnSpPr/>
          <p:nvPr/>
        </p:nvCxnSpPr>
        <p:spPr>
          <a:xfrm>
            <a:off x="6946788" y="1447800"/>
            <a:ext cx="3300" cy="2286000"/>
          </a:xfrm>
          <a:prstGeom prst="straightConnector1">
            <a:avLst/>
          </a:prstGeom>
          <a:noFill/>
          <a:ln cap="flat" cmpd="sng" w="28575">
            <a:solidFill>
              <a:srgbClr val="53575A"/>
            </a:solidFill>
            <a:prstDash val="solid"/>
            <a:round/>
            <a:headEnd len="med" w="med" type="diamond"/>
            <a:tailEnd len="med" w="med" type="none"/>
          </a:ln>
        </p:spPr>
      </p:cxnSp>
      <p:sp>
        <p:nvSpPr>
          <p:cNvPr id="2435" name="Google Shape;2435;p201"/>
          <p:cNvSpPr txBox="1"/>
          <p:nvPr/>
        </p:nvSpPr>
        <p:spPr>
          <a:xfrm>
            <a:off x="3931918" y="4049588"/>
            <a:ext cx="818400" cy="237300"/>
          </a:xfrm>
          <a:prstGeom prst="rect">
            <a:avLst/>
          </a:prstGeom>
          <a:solidFill>
            <a:schemeClr val="accent2"/>
          </a:solidFill>
          <a:ln cap="flat" cmpd="sng" w="9525">
            <a:solidFill>
              <a:srgbClr val="888B8D"/>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000">
              <a:solidFill>
                <a:srgbClr val="53575A"/>
              </a:solidFill>
              <a:latin typeface="Arimo"/>
              <a:ea typeface="Arimo"/>
              <a:cs typeface="Arimo"/>
              <a:sym typeface="Arim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02"/>
          <p:cNvSpPr txBox="1"/>
          <p:nvPr>
            <p:ph idx="12" type="sldNum"/>
          </p:nvPr>
        </p:nvSpPr>
        <p:spPr>
          <a:xfrm>
            <a:off x="8489690" y="4848382"/>
            <a:ext cx="654300" cy="295200"/>
          </a:xfrm>
          <a:prstGeom prst="rect">
            <a:avLst/>
          </a:prstGeom>
          <a:noFill/>
          <a:ln>
            <a:noFill/>
          </a:ln>
        </p:spPr>
        <p:txBody>
          <a:bodyPr anchorCtr="0" anchor="t" bIns="39550" lIns="79125" spcFirstLastPara="1" rIns="249225" wrap="square" tIns="3955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cxnSp>
        <p:nvCxnSpPr>
          <p:cNvPr id="2441" name="Google Shape;2441;p202"/>
          <p:cNvCxnSpPr/>
          <p:nvPr/>
        </p:nvCxnSpPr>
        <p:spPr>
          <a:xfrm>
            <a:off x="302672" y="4759832"/>
            <a:ext cx="8465700" cy="0"/>
          </a:xfrm>
          <a:prstGeom prst="straightConnector1">
            <a:avLst/>
          </a:prstGeom>
          <a:noFill/>
          <a:ln cap="flat" cmpd="sng" w="19050">
            <a:solidFill>
              <a:schemeClr val="dk1"/>
            </a:solidFill>
            <a:prstDash val="solid"/>
            <a:round/>
            <a:headEnd len="sm" w="sm" type="none"/>
            <a:tailEnd len="sm" w="sm" type="none"/>
          </a:ln>
        </p:spPr>
      </p:cxnSp>
      <p:pic>
        <p:nvPicPr>
          <p:cNvPr descr="Image result for monstarlab" id="2442" name="Google Shape;2442;p202"/>
          <p:cNvPicPr preferRelativeResize="0"/>
          <p:nvPr/>
        </p:nvPicPr>
        <p:blipFill rotWithShape="1">
          <a:blip r:embed="rId3">
            <a:alphaModFix/>
          </a:blip>
          <a:srcRect b="0" l="0" r="0" t="0"/>
          <a:stretch/>
        </p:blipFill>
        <p:spPr>
          <a:xfrm>
            <a:off x="31387" y="4813452"/>
            <a:ext cx="1509158" cy="264173"/>
          </a:xfrm>
          <a:prstGeom prst="rect">
            <a:avLst/>
          </a:prstGeom>
          <a:noFill/>
          <a:ln>
            <a:noFill/>
          </a:ln>
        </p:spPr>
      </p:pic>
      <p:cxnSp>
        <p:nvCxnSpPr>
          <p:cNvPr id="2443" name="Google Shape;2443;p202"/>
          <p:cNvCxnSpPr/>
          <p:nvPr/>
        </p:nvCxnSpPr>
        <p:spPr>
          <a:xfrm>
            <a:off x="237823" y="378254"/>
            <a:ext cx="8465700" cy="0"/>
          </a:xfrm>
          <a:prstGeom prst="straightConnector1">
            <a:avLst/>
          </a:prstGeom>
          <a:noFill/>
          <a:ln cap="flat" cmpd="sng" w="19050">
            <a:solidFill>
              <a:schemeClr val="dk1"/>
            </a:solidFill>
            <a:prstDash val="solid"/>
            <a:round/>
            <a:headEnd len="sm" w="sm" type="none"/>
            <a:tailEnd len="sm" w="sm" type="none"/>
          </a:ln>
        </p:spPr>
      </p:cxnSp>
      <p:sp>
        <p:nvSpPr>
          <p:cNvPr id="2444" name="Google Shape;2444;p202"/>
          <p:cNvSpPr txBox="1"/>
          <p:nvPr/>
        </p:nvSpPr>
        <p:spPr>
          <a:xfrm>
            <a:off x="237822" y="0"/>
            <a:ext cx="8906100" cy="38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800">
                <a:solidFill>
                  <a:schemeClr val="dk1"/>
                </a:solidFill>
              </a:rPr>
              <a:t>Project: Real-estate recommendation system </a:t>
            </a:r>
            <a:endParaRPr/>
          </a:p>
        </p:txBody>
      </p:sp>
      <p:cxnSp>
        <p:nvCxnSpPr>
          <p:cNvPr id="2445" name="Google Shape;2445;p202"/>
          <p:cNvCxnSpPr/>
          <p:nvPr/>
        </p:nvCxnSpPr>
        <p:spPr>
          <a:xfrm>
            <a:off x="1430601" y="948613"/>
            <a:ext cx="0" cy="3059400"/>
          </a:xfrm>
          <a:prstGeom prst="straightConnector1">
            <a:avLst/>
          </a:prstGeom>
          <a:noFill/>
          <a:ln cap="flat" cmpd="sng" w="9525">
            <a:solidFill>
              <a:srgbClr val="7F7F7F"/>
            </a:solidFill>
            <a:prstDash val="solid"/>
            <a:miter lim="800000"/>
            <a:headEnd len="sm" w="sm" type="none"/>
            <a:tailEnd len="sm" w="sm" type="none"/>
          </a:ln>
        </p:spPr>
      </p:cxnSp>
      <p:cxnSp>
        <p:nvCxnSpPr>
          <p:cNvPr id="2446" name="Google Shape;2446;p202"/>
          <p:cNvCxnSpPr/>
          <p:nvPr/>
        </p:nvCxnSpPr>
        <p:spPr>
          <a:xfrm>
            <a:off x="2845786" y="948613"/>
            <a:ext cx="0" cy="3059400"/>
          </a:xfrm>
          <a:prstGeom prst="straightConnector1">
            <a:avLst/>
          </a:prstGeom>
          <a:noFill/>
          <a:ln cap="flat" cmpd="sng" w="9525">
            <a:solidFill>
              <a:srgbClr val="7F7F7F"/>
            </a:solidFill>
            <a:prstDash val="solid"/>
            <a:miter lim="800000"/>
            <a:headEnd len="sm" w="sm" type="none"/>
            <a:tailEnd len="sm" w="sm" type="none"/>
          </a:ln>
        </p:spPr>
      </p:cxnSp>
      <p:cxnSp>
        <p:nvCxnSpPr>
          <p:cNvPr id="2447" name="Google Shape;2447;p202"/>
          <p:cNvCxnSpPr/>
          <p:nvPr/>
        </p:nvCxnSpPr>
        <p:spPr>
          <a:xfrm>
            <a:off x="4268597" y="948613"/>
            <a:ext cx="0" cy="3059400"/>
          </a:xfrm>
          <a:prstGeom prst="straightConnector1">
            <a:avLst/>
          </a:prstGeom>
          <a:noFill/>
          <a:ln cap="flat" cmpd="sng" w="9525">
            <a:solidFill>
              <a:srgbClr val="7F7F7F"/>
            </a:solidFill>
            <a:prstDash val="solid"/>
            <a:miter lim="800000"/>
            <a:headEnd len="sm" w="sm" type="none"/>
            <a:tailEnd len="sm" w="sm" type="none"/>
          </a:ln>
        </p:spPr>
      </p:cxnSp>
      <p:cxnSp>
        <p:nvCxnSpPr>
          <p:cNvPr id="2448" name="Google Shape;2448;p202"/>
          <p:cNvCxnSpPr/>
          <p:nvPr/>
        </p:nvCxnSpPr>
        <p:spPr>
          <a:xfrm>
            <a:off x="5702853" y="948613"/>
            <a:ext cx="0" cy="3059400"/>
          </a:xfrm>
          <a:prstGeom prst="straightConnector1">
            <a:avLst/>
          </a:prstGeom>
          <a:noFill/>
          <a:ln cap="flat" cmpd="sng" w="9525">
            <a:solidFill>
              <a:srgbClr val="7F7F7F"/>
            </a:solidFill>
            <a:prstDash val="solid"/>
            <a:miter lim="800000"/>
            <a:headEnd len="sm" w="sm" type="none"/>
            <a:tailEnd len="sm" w="sm" type="none"/>
          </a:ln>
        </p:spPr>
      </p:cxnSp>
      <p:sp>
        <p:nvSpPr>
          <p:cNvPr id="2449" name="Google Shape;2449;p202"/>
          <p:cNvSpPr/>
          <p:nvPr/>
        </p:nvSpPr>
        <p:spPr>
          <a:xfrm>
            <a:off x="1430601" y="1421703"/>
            <a:ext cx="2834100" cy="274500"/>
          </a:xfrm>
          <a:prstGeom prst="homePlate">
            <a:avLst>
              <a:gd fmla="val 50000" name="adj"/>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データ分析、レコメンド方針調整</a:t>
            </a:r>
            <a:endParaRPr sz="1100">
              <a:solidFill>
                <a:srgbClr val="FFFFFF"/>
              </a:solidFill>
              <a:latin typeface="Arial"/>
              <a:ea typeface="Arial"/>
              <a:cs typeface="Arial"/>
              <a:sym typeface="Arial"/>
            </a:endParaRPr>
          </a:p>
        </p:txBody>
      </p:sp>
      <p:sp>
        <p:nvSpPr>
          <p:cNvPr id="2450" name="Google Shape;2450;p202"/>
          <p:cNvSpPr/>
          <p:nvPr/>
        </p:nvSpPr>
        <p:spPr>
          <a:xfrm>
            <a:off x="3524767" y="3609334"/>
            <a:ext cx="2807400" cy="274500"/>
          </a:xfrm>
          <a:prstGeom prst="homePlate">
            <a:avLst>
              <a:gd fmla="val 50000"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LINE・API改修</a:t>
            </a:r>
            <a:endParaRPr sz="1100">
              <a:solidFill>
                <a:srgbClr val="FFFFFF"/>
              </a:solidFill>
              <a:latin typeface="Arial"/>
              <a:ea typeface="Arial"/>
              <a:cs typeface="Arial"/>
              <a:sym typeface="Arial"/>
            </a:endParaRPr>
          </a:p>
        </p:txBody>
      </p:sp>
      <p:sp>
        <p:nvSpPr>
          <p:cNvPr id="2451" name="Google Shape;2451;p202"/>
          <p:cNvSpPr/>
          <p:nvPr/>
        </p:nvSpPr>
        <p:spPr>
          <a:xfrm>
            <a:off x="3524767" y="1867998"/>
            <a:ext cx="2246700" cy="274500"/>
          </a:xfrm>
          <a:prstGeom prst="homePlate">
            <a:avLst>
              <a:gd fmla="val 50000" name="adj"/>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組込用 AI API開発</a:t>
            </a:r>
            <a:endParaRPr sz="1100">
              <a:solidFill>
                <a:srgbClr val="FFFFFF"/>
              </a:solidFill>
              <a:latin typeface="Arial"/>
              <a:ea typeface="Arial"/>
              <a:cs typeface="Arial"/>
              <a:sym typeface="Arial"/>
            </a:endParaRPr>
          </a:p>
        </p:txBody>
      </p:sp>
      <p:sp>
        <p:nvSpPr>
          <p:cNvPr id="2452" name="Google Shape;2452;p202"/>
          <p:cNvSpPr/>
          <p:nvPr/>
        </p:nvSpPr>
        <p:spPr>
          <a:xfrm>
            <a:off x="1430601" y="2894014"/>
            <a:ext cx="2094000" cy="274500"/>
          </a:xfrm>
          <a:prstGeom prst="homePlate">
            <a:avLst>
              <a:gd fmla="val 50000"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インフラ検討・構築準備</a:t>
            </a:r>
            <a:endParaRPr sz="1100">
              <a:solidFill>
                <a:srgbClr val="FFFFFF"/>
              </a:solidFill>
              <a:latin typeface="Arial"/>
              <a:ea typeface="Arial"/>
              <a:cs typeface="Arial"/>
              <a:sym typeface="Arial"/>
            </a:endParaRPr>
          </a:p>
        </p:txBody>
      </p:sp>
      <p:sp>
        <p:nvSpPr>
          <p:cNvPr id="2453" name="Google Shape;2453;p202"/>
          <p:cNvSpPr txBox="1"/>
          <p:nvPr/>
        </p:nvSpPr>
        <p:spPr>
          <a:xfrm>
            <a:off x="1224615" y="715747"/>
            <a:ext cx="38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9月</a:t>
            </a:r>
            <a:endParaRPr sz="600"/>
          </a:p>
        </p:txBody>
      </p:sp>
      <p:sp>
        <p:nvSpPr>
          <p:cNvPr id="2454" name="Google Shape;2454;p202"/>
          <p:cNvSpPr txBox="1"/>
          <p:nvPr/>
        </p:nvSpPr>
        <p:spPr>
          <a:xfrm>
            <a:off x="2655252" y="715747"/>
            <a:ext cx="47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10月</a:t>
            </a:r>
            <a:endParaRPr sz="600"/>
          </a:p>
        </p:txBody>
      </p:sp>
      <p:sp>
        <p:nvSpPr>
          <p:cNvPr id="2455" name="Google Shape;2455;p202"/>
          <p:cNvSpPr txBox="1"/>
          <p:nvPr/>
        </p:nvSpPr>
        <p:spPr>
          <a:xfrm>
            <a:off x="4033125" y="715747"/>
            <a:ext cx="47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11月</a:t>
            </a:r>
            <a:endParaRPr sz="600"/>
          </a:p>
        </p:txBody>
      </p:sp>
      <p:sp>
        <p:nvSpPr>
          <p:cNvPr id="2456" name="Google Shape;2456;p202"/>
          <p:cNvSpPr txBox="1"/>
          <p:nvPr/>
        </p:nvSpPr>
        <p:spPr>
          <a:xfrm>
            <a:off x="5499285" y="715747"/>
            <a:ext cx="47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12月</a:t>
            </a:r>
            <a:endParaRPr sz="600"/>
          </a:p>
        </p:txBody>
      </p:sp>
      <p:cxnSp>
        <p:nvCxnSpPr>
          <p:cNvPr id="2457" name="Google Shape;2457;p202"/>
          <p:cNvCxnSpPr/>
          <p:nvPr/>
        </p:nvCxnSpPr>
        <p:spPr>
          <a:xfrm>
            <a:off x="7102777" y="952425"/>
            <a:ext cx="0" cy="3059400"/>
          </a:xfrm>
          <a:prstGeom prst="straightConnector1">
            <a:avLst/>
          </a:prstGeom>
          <a:noFill/>
          <a:ln cap="flat" cmpd="sng" w="9525">
            <a:solidFill>
              <a:srgbClr val="7F7F7F"/>
            </a:solidFill>
            <a:prstDash val="solid"/>
            <a:miter lim="800000"/>
            <a:headEnd len="sm" w="sm" type="none"/>
            <a:tailEnd len="sm" w="sm" type="none"/>
          </a:ln>
        </p:spPr>
      </p:cxnSp>
      <p:sp>
        <p:nvSpPr>
          <p:cNvPr id="2458" name="Google Shape;2458;p202"/>
          <p:cNvSpPr txBox="1"/>
          <p:nvPr/>
        </p:nvSpPr>
        <p:spPr>
          <a:xfrm>
            <a:off x="6899209" y="719559"/>
            <a:ext cx="38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1月</a:t>
            </a:r>
            <a:endParaRPr sz="600"/>
          </a:p>
        </p:txBody>
      </p:sp>
      <p:cxnSp>
        <p:nvCxnSpPr>
          <p:cNvPr id="2459" name="Google Shape;2459;p202"/>
          <p:cNvCxnSpPr/>
          <p:nvPr/>
        </p:nvCxnSpPr>
        <p:spPr>
          <a:xfrm>
            <a:off x="8464557" y="952425"/>
            <a:ext cx="0" cy="3059400"/>
          </a:xfrm>
          <a:prstGeom prst="straightConnector1">
            <a:avLst/>
          </a:prstGeom>
          <a:noFill/>
          <a:ln cap="flat" cmpd="sng" w="9525">
            <a:solidFill>
              <a:srgbClr val="7F7F7F"/>
            </a:solidFill>
            <a:prstDash val="solid"/>
            <a:miter lim="800000"/>
            <a:headEnd len="sm" w="sm" type="none"/>
            <a:tailEnd len="sm" w="sm" type="none"/>
          </a:ln>
        </p:spPr>
      </p:cxnSp>
      <p:sp>
        <p:nvSpPr>
          <p:cNvPr id="2460" name="Google Shape;2460;p202"/>
          <p:cNvSpPr txBox="1"/>
          <p:nvPr/>
        </p:nvSpPr>
        <p:spPr>
          <a:xfrm>
            <a:off x="8260989" y="719559"/>
            <a:ext cx="381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2月</a:t>
            </a:r>
            <a:endParaRPr sz="600"/>
          </a:p>
        </p:txBody>
      </p:sp>
      <p:sp>
        <p:nvSpPr>
          <p:cNvPr id="2461" name="Google Shape;2461;p202"/>
          <p:cNvSpPr/>
          <p:nvPr/>
        </p:nvSpPr>
        <p:spPr>
          <a:xfrm>
            <a:off x="4272413" y="1438015"/>
            <a:ext cx="1468500" cy="274500"/>
          </a:xfrm>
          <a:prstGeom prst="homePlate">
            <a:avLst>
              <a:gd fmla="val 50000" name="adj"/>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検証</a:t>
            </a:r>
            <a:endParaRPr sz="1100">
              <a:solidFill>
                <a:srgbClr val="FFFFFF"/>
              </a:solidFill>
              <a:latin typeface="Arial"/>
              <a:ea typeface="Arial"/>
              <a:cs typeface="Arial"/>
              <a:sym typeface="Arial"/>
            </a:endParaRPr>
          </a:p>
        </p:txBody>
      </p:sp>
      <p:sp>
        <p:nvSpPr>
          <p:cNvPr id="2462" name="Google Shape;2462;p202"/>
          <p:cNvSpPr/>
          <p:nvPr/>
        </p:nvSpPr>
        <p:spPr>
          <a:xfrm>
            <a:off x="5682381" y="2205583"/>
            <a:ext cx="2959800" cy="274500"/>
          </a:xfrm>
          <a:prstGeom prst="homePlate">
            <a:avLst>
              <a:gd fmla="val 50000" name="adj"/>
            </a:avLst>
          </a:prstGeom>
          <a:solidFill>
            <a:srgbClr val="F6B26B"/>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モデル更新・評価・分析調整など</a:t>
            </a:r>
            <a:endParaRPr sz="1100">
              <a:solidFill>
                <a:srgbClr val="FFFFFF"/>
              </a:solidFill>
              <a:latin typeface="Arial"/>
              <a:ea typeface="Arial"/>
              <a:cs typeface="Arial"/>
              <a:sym typeface="Arial"/>
            </a:endParaRPr>
          </a:p>
        </p:txBody>
      </p:sp>
      <p:sp>
        <p:nvSpPr>
          <p:cNvPr id="2463" name="Google Shape;2463;p202"/>
          <p:cNvSpPr/>
          <p:nvPr/>
        </p:nvSpPr>
        <p:spPr>
          <a:xfrm>
            <a:off x="6185390" y="956241"/>
            <a:ext cx="293700" cy="251700"/>
          </a:xfrm>
          <a:prstGeom prst="star5">
            <a:avLst>
              <a:gd fmla="val 19098" name="adj"/>
              <a:gd fmla="val 105146" name="hf"/>
              <a:gd fmla="val 110557" name="vf"/>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64" name="Google Shape;2464;p202"/>
          <p:cNvSpPr txBox="1"/>
          <p:nvPr/>
        </p:nvSpPr>
        <p:spPr>
          <a:xfrm>
            <a:off x="6468172" y="952700"/>
            <a:ext cx="11001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Arial"/>
                <a:ea typeface="Arial"/>
                <a:cs typeface="Arial"/>
                <a:sym typeface="Arial"/>
              </a:rPr>
              <a:t>リリース予定</a:t>
            </a:r>
            <a:endParaRPr sz="600"/>
          </a:p>
        </p:txBody>
      </p:sp>
      <p:cxnSp>
        <p:nvCxnSpPr>
          <p:cNvPr id="2465" name="Google Shape;2465;p202"/>
          <p:cNvCxnSpPr/>
          <p:nvPr/>
        </p:nvCxnSpPr>
        <p:spPr>
          <a:xfrm>
            <a:off x="332022" y="2716638"/>
            <a:ext cx="8310000" cy="0"/>
          </a:xfrm>
          <a:prstGeom prst="straightConnector1">
            <a:avLst/>
          </a:prstGeom>
          <a:noFill/>
          <a:ln cap="flat" cmpd="sng" w="9525">
            <a:solidFill>
              <a:srgbClr val="7F7F7F"/>
            </a:solidFill>
            <a:prstDash val="dash"/>
            <a:miter lim="800000"/>
            <a:headEnd len="sm" w="sm" type="none"/>
            <a:tailEnd len="sm" w="sm" type="none"/>
          </a:ln>
        </p:spPr>
      </p:cxnSp>
      <p:sp>
        <p:nvSpPr>
          <p:cNvPr id="2466" name="Google Shape;2466;p202"/>
          <p:cNvSpPr txBox="1"/>
          <p:nvPr/>
        </p:nvSpPr>
        <p:spPr>
          <a:xfrm>
            <a:off x="353474" y="1518575"/>
            <a:ext cx="1026000" cy="2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Arial"/>
                <a:ea typeface="Arial"/>
                <a:cs typeface="Arial"/>
                <a:sym typeface="Arial"/>
              </a:rPr>
              <a:t>AIチーム</a:t>
            </a:r>
            <a:endParaRPr sz="1200"/>
          </a:p>
        </p:txBody>
      </p:sp>
      <p:sp>
        <p:nvSpPr>
          <p:cNvPr id="2467" name="Google Shape;2467;p202"/>
          <p:cNvSpPr txBox="1"/>
          <p:nvPr/>
        </p:nvSpPr>
        <p:spPr>
          <a:xfrm>
            <a:off x="353475" y="3020950"/>
            <a:ext cx="1100100" cy="45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Arial"/>
                <a:ea typeface="Arial"/>
                <a:cs typeface="Arial"/>
                <a:sym typeface="Arial"/>
              </a:rPr>
              <a:t>既存</a:t>
            </a:r>
            <a:endParaRPr sz="1200">
              <a:solidFill>
                <a:srgbClr val="000000"/>
              </a:solidFill>
              <a:latin typeface="Arial"/>
              <a:ea typeface="Arial"/>
              <a:cs typeface="Arial"/>
              <a:sym typeface="Arial"/>
            </a:endParaRPr>
          </a:p>
          <a:p>
            <a:pPr indent="0" lvl="0" marL="0" marR="0" rtl="0" algn="l">
              <a:spcBef>
                <a:spcPts val="0"/>
              </a:spcBef>
              <a:spcAft>
                <a:spcPts val="0"/>
              </a:spcAft>
              <a:buNone/>
            </a:pPr>
            <a:r>
              <a:rPr lang="en" sz="1200">
                <a:solidFill>
                  <a:srgbClr val="000000"/>
                </a:solidFill>
                <a:latin typeface="Arial"/>
                <a:ea typeface="Arial"/>
                <a:cs typeface="Arial"/>
                <a:sym typeface="Arial"/>
              </a:rPr>
              <a:t>開発チーム</a:t>
            </a:r>
            <a:endParaRPr sz="1200">
              <a:solidFill>
                <a:srgbClr val="000000"/>
              </a:solidFill>
              <a:latin typeface="Arial"/>
              <a:ea typeface="Arial"/>
              <a:cs typeface="Arial"/>
              <a:sym typeface="Arial"/>
            </a:endParaRPr>
          </a:p>
        </p:txBody>
      </p:sp>
      <p:sp>
        <p:nvSpPr>
          <p:cNvPr id="2468" name="Google Shape;2468;p202"/>
          <p:cNvSpPr txBox="1"/>
          <p:nvPr/>
        </p:nvSpPr>
        <p:spPr>
          <a:xfrm>
            <a:off x="3218225" y="4064900"/>
            <a:ext cx="5792700" cy="264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700">
                <a:solidFill>
                  <a:srgbClr val="000000"/>
                </a:solidFill>
                <a:latin typeface="Arial"/>
                <a:ea typeface="Arial"/>
                <a:cs typeface="Arial"/>
                <a:sym typeface="Arial"/>
              </a:rPr>
              <a:t>※ 現時点での開発スケジュールイメージの為、レコメンド方針調整等の内容によりスケジュールが変動する可能性があります。</a:t>
            </a:r>
            <a:endParaRPr sz="700"/>
          </a:p>
        </p:txBody>
      </p:sp>
      <p:sp>
        <p:nvSpPr>
          <p:cNvPr id="2469" name="Google Shape;2469;p202"/>
          <p:cNvSpPr/>
          <p:nvPr/>
        </p:nvSpPr>
        <p:spPr>
          <a:xfrm>
            <a:off x="2845769" y="1867975"/>
            <a:ext cx="678900" cy="274500"/>
          </a:xfrm>
          <a:prstGeom prst="homePlate">
            <a:avLst>
              <a:gd fmla="val 50000" name="adj"/>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rPr>
              <a:t>設計</a:t>
            </a:r>
            <a:endParaRPr sz="1100">
              <a:solidFill>
                <a:srgbClr val="FFFFFF"/>
              </a:solidFill>
              <a:latin typeface="Arial"/>
              <a:ea typeface="Arial"/>
              <a:cs typeface="Arial"/>
              <a:sym typeface="Arial"/>
            </a:endParaRPr>
          </a:p>
        </p:txBody>
      </p:sp>
      <p:sp>
        <p:nvSpPr>
          <p:cNvPr id="2470" name="Google Shape;2470;p202"/>
          <p:cNvSpPr/>
          <p:nvPr/>
        </p:nvSpPr>
        <p:spPr>
          <a:xfrm>
            <a:off x="2845774" y="3605950"/>
            <a:ext cx="678900" cy="274500"/>
          </a:xfrm>
          <a:prstGeom prst="homePlate">
            <a:avLst>
              <a:gd fmla="val 50000"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rPr>
              <a:t>設計</a:t>
            </a:r>
            <a:endParaRPr sz="1100">
              <a:solidFill>
                <a:srgbClr val="FFFFFF"/>
              </a:solidFill>
              <a:latin typeface="Arial"/>
              <a:ea typeface="Arial"/>
              <a:cs typeface="Arial"/>
              <a:sym typeface="Arial"/>
            </a:endParaRPr>
          </a:p>
        </p:txBody>
      </p:sp>
      <p:sp>
        <p:nvSpPr>
          <p:cNvPr id="2471" name="Google Shape;2471;p202"/>
          <p:cNvSpPr txBox="1"/>
          <p:nvPr/>
        </p:nvSpPr>
        <p:spPr>
          <a:xfrm>
            <a:off x="174150" y="1948875"/>
            <a:ext cx="1407000" cy="59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700"/>
              <a:t>※ AIエンジニア 1名</a:t>
            </a:r>
            <a:endParaRPr sz="700"/>
          </a:p>
          <a:p>
            <a:pPr indent="0" lvl="0" marL="0" marR="0" rtl="0" algn="l">
              <a:spcBef>
                <a:spcPts val="0"/>
              </a:spcBef>
              <a:spcAft>
                <a:spcPts val="0"/>
              </a:spcAft>
              <a:buNone/>
            </a:pPr>
            <a:r>
              <a:rPr lang="en" sz="700"/>
              <a:t>アドバイザー 1名 </a:t>
            </a:r>
            <a:endParaRPr sz="700"/>
          </a:p>
          <a:p>
            <a:pPr indent="0" lvl="0" marL="0" marR="0" rtl="0" algn="l">
              <a:spcBef>
                <a:spcPts val="0"/>
              </a:spcBef>
              <a:spcAft>
                <a:spcPts val="0"/>
              </a:spcAft>
              <a:buNone/>
            </a:pPr>
            <a:r>
              <a:rPr lang="en" sz="700"/>
              <a:t>の体制を想定</a:t>
            </a:r>
            <a:endParaRPr sz="700"/>
          </a:p>
        </p:txBody>
      </p:sp>
      <p:sp>
        <p:nvSpPr>
          <p:cNvPr id="2472" name="Google Shape;2472;p202"/>
          <p:cNvSpPr/>
          <p:nvPr/>
        </p:nvSpPr>
        <p:spPr>
          <a:xfrm>
            <a:off x="1430601" y="3248551"/>
            <a:ext cx="2094000" cy="274500"/>
          </a:xfrm>
          <a:prstGeom prst="homePlate">
            <a:avLst>
              <a:gd fmla="val 50000"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100">
                <a:solidFill>
                  <a:srgbClr val="FFFFFF"/>
                </a:solidFill>
              </a:rPr>
              <a:t>データ生成サポート</a:t>
            </a:r>
            <a:endParaRPr sz="1100">
              <a:solidFill>
                <a:srgbClr val="FFFFFF"/>
              </a:solidFill>
              <a:latin typeface="Arial"/>
              <a:ea typeface="Arial"/>
              <a:cs typeface="Arial"/>
              <a:sym typeface="Arial"/>
            </a:endParaRPr>
          </a:p>
        </p:txBody>
      </p:sp>
      <p:sp>
        <p:nvSpPr>
          <p:cNvPr id="2473" name="Google Shape;2473;p202"/>
          <p:cNvSpPr/>
          <p:nvPr/>
        </p:nvSpPr>
        <p:spPr>
          <a:xfrm>
            <a:off x="37663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4" name="Google Shape;2474;p202"/>
          <p:cNvSpPr/>
          <p:nvPr/>
        </p:nvSpPr>
        <p:spPr>
          <a:xfrm>
            <a:off x="397258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5" name="Google Shape;2475;p202"/>
          <p:cNvSpPr txBox="1"/>
          <p:nvPr/>
        </p:nvSpPr>
        <p:spPr>
          <a:xfrm>
            <a:off x="2528826" y="4797525"/>
            <a:ext cx="17580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 - Data analysis</a:t>
            </a:r>
            <a:endParaRPr/>
          </a:p>
        </p:txBody>
      </p:sp>
      <p:sp>
        <p:nvSpPr>
          <p:cNvPr id="2476" name="Google Shape;2476;p202"/>
          <p:cNvSpPr txBox="1"/>
          <p:nvPr/>
        </p:nvSpPr>
        <p:spPr>
          <a:xfrm>
            <a:off x="4713625" y="4797525"/>
            <a:ext cx="16542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II - Operation workflow</a:t>
            </a:r>
            <a:endParaRPr/>
          </a:p>
        </p:txBody>
      </p:sp>
      <p:sp>
        <p:nvSpPr>
          <p:cNvPr id="2477" name="Google Shape;2477;p202"/>
          <p:cNvSpPr txBox="1"/>
          <p:nvPr/>
        </p:nvSpPr>
        <p:spPr>
          <a:xfrm>
            <a:off x="7011225" y="4797525"/>
            <a:ext cx="688200" cy="1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t>II - Others</a:t>
            </a:r>
            <a:endParaRPr/>
          </a:p>
        </p:txBody>
      </p:sp>
      <p:sp>
        <p:nvSpPr>
          <p:cNvPr id="2478" name="Google Shape;2478;p202"/>
          <p:cNvSpPr/>
          <p:nvPr/>
        </p:nvSpPr>
        <p:spPr>
          <a:xfrm>
            <a:off x="41788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9" name="Google Shape;2479;p202"/>
          <p:cNvSpPr/>
          <p:nvPr/>
        </p:nvSpPr>
        <p:spPr>
          <a:xfrm>
            <a:off x="314757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0" name="Google Shape;2480;p202"/>
          <p:cNvSpPr/>
          <p:nvPr/>
        </p:nvSpPr>
        <p:spPr>
          <a:xfrm>
            <a:off x="335383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1" name="Google Shape;2481;p202"/>
          <p:cNvSpPr/>
          <p:nvPr/>
        </p:nvSpPr>
        <p:spPr>
          <a:xfrm>
            <a:off x="356007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2" name="Google Shape;2482;p202"/>
          <p:cNvSpPr/>
          <p:nvPr/>
        </p:nvSpPr>
        <p:spPr>
          <a:xfrm>
            <a:off x="25288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3" name="Google Shape;2483;p202"/>
          <p:cNvSpPr/>
          <p:nvPr/>
        </p:nvSpPr>
        <p:spPr>
          <a:xfrm>
            <a:off x="2735084"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4" name="Google Shape;2484;p202"/>
          <p:cNvSpPr/>
          <p:nvPr/>
        </p:nvSpPr>
        <p:spPr>
          <a:xfrm>
            <a:off x="29413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5" name="Google Shape;2485;p202"/>
          <p:cNvSpPr/>
          <p:nvPr/>
        </p:nvSpPr>
        <p:spPr>
          <a:xfrm>
            <a:off x="5702296"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6" name="Google Shape;2486;p202"/>
          <p:cNvSpPr/>
          <p:nvPr/>
        </p:nvSpPr>
        <p:spPr>
          <a:xfrm>
            <a:off x="5908559"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7" name="Google Shape;2487;p202"/>
          <p:cNvSpPr/>
          <p:nvPr/>
        </p:nvSpPr>
        <p:spPr>
          <a:xfrm>
            <a:off x="6114796"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8" name="Google Shape;2488;p202"/>
          <p:cNvSpPr/>
          <p:nvPr/>
        </p:nvSpPr>
        <p:spPr>
          <a:xfrm>
            <a:off x="5083546"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9" name="Google Shape;2489;p202"/>
          <p:cNvSpPr/>
          <p:nvPr/>
        </p:nvSpPr>
        <p:spPr>
          <a:xfrm>
            <a:off x="5289809"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0" name="Google Shape;2490;p202"/>
          <p:cNvSpPr/>
          <p:nvPr/>
        </p:nvSpPr>
        <p:spPr>
          <a:xfrm>
            <a:off x="5496046"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1" name="Google Shape;2491;p202"/>
          <p:cNvSpPr/>
          <p:nvPr/>
        </p:nvSpPr>
        <p:spPr>
          <a:xfrm>
            <a:off x="4877296"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2" name="Google Shape;2492;p202"/>
          <p:cNvSpPr/>
          <p:nvPr/>
        </p:nvSpPr>
        <p:spPr>
          <a:xfrm>
            <a:off x="70914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3" name="Google Shape;2493;p202"/>
          <p:cNvSpPr/>
          <p:nvPr/>
        </p:nvSpPr>
        <p:spPr>
          <a:xfrm>
            <a:off x="7297684" y="4986235"/>
            <a:ext cx="108000" cy="108000"/>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4" name="Google Shape;2494;p202"/>
          <p:cNvSpPr/>
          <p:nvPr/>
        </p:nvSpPr>
        <p:spPr>
          <a:xfrm>
            <a:off x="7503921" y="4986235"/>
            <a:ext cx="108000" cy="108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8" name="Shape 2498"/>
        <p:cNvGrpSpPr/>
        <p:nvPr/>
      </p:nvGrpSpPr>
      <p:grpSpPr>
        <a:xfrm>
          <a:off x="0" y="0"/>
          <a:ext cx="0" cy="0"/>
          <a:chOff x="0" y="0"/>
          <a:chExt cx="0" cy="0"/>
        </a:xfrm>
      </p:grpSpPr>
      <p:pic>
        <p:nvPicPr>
          <p:cNvPr id="2499" name="Google Shape;2499;p203"/>
          <p:cNvPicPr preferRelativeResize="0"/>
          <p:nvPr/>
        </p:nvPicPr>
        <p:blipFill rotWithShape="1">
          <a:blip r:embed="rId3">
            <a:alphaModFix/>
          </a:blip>
          <a:srcRect b="8755" l="28330" r="23981" t="11359"/>
          <a:stretch/>
        </p:blipFill>
        <p:spPr>
          <a:xfrm>
            <a:off x="406600" y="1297800"/>
            <a:ext cx="3093349" cy="2829978"/>
          </a:xfrm>
          <a:prstGeom prst="rect">
            <a:avLst/>
          </a:prstGeom>
          <a:noFill/>
          <a:ln>
            <a:noFill/>
          </a:ln>
        </p:spPr>
      </p:pic>
      <p:sp>
        <p:nvSpPr>
          <p:cNvPr id="2500" name="Google Shape;2500;p203"/>
          <p:cNvSpPr txBox="1"/>
          <p:nvPr/>
        </p:nvSpPr>
        <p:spPr>
          <a:xfrm>
            <a:off x="4939875" y="1566300"/>
            <a:ext cx="3975600" cy="12855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aseline="30000" lang="en" sz="1300">
                <a:solidFill>
                  <a:srgbClr val="000000"/>
                </a:solidFill>
                <a:latin typeface="Roboto"/>
                <a:ea typeface="Roboto"/>
                <a:cs typeface="Roboto"/>
                <a:sym typeface="Roboto"/>
              </a:rPr>
              <a:t>2004年に外資系大手SI企業に入社しエンジニアとして業務システム開発、インフラ構築を担当。2009年より中小ソフトウェアハウスでチーフアーキテクトとして、Webサービス, 組込み系ソフトウェア、通信系ミデルウェア、AIなどの開発実績をつむ。2015年にモンスター・ラボに入社。チーフテクノロジストとしてWebサービス、アプリ開発を中心に、エンジニアリングチームのマネジメント、技術戦略策定、オフショア開発の開発プロセス改善を担当する。</a:t>
            </a:r>
            <a:endParaRPr baseline="30000" sz="1300">
              <a:solidFill>
                <a:srgbClr val="000000"/>
              </a:solidFill>
              <a:latin typeface="Roboto"/>
              <a:ea typeface="Roboto"/>
              <a:cs typeface="Roboto"/>
              <a:sym typeface="Roboto"/>
            </a:endParaRPr>
          </a:p>
          <a:p>
            <a:pPr indent="0" lvl="0" marL="0" rtl="0" algn="just">
              <a:spcBef>
                <a:spcPts val="0"/>
              </a:spcBef>
              <a:spcAft>
                <a:spcPts val="0"/>
              </a:spcAft>
              <a:buNone/>
            </a:pPr>
            <a:r>
              <a:rPr b="1" baseline="30000" lang="en" sz="1300">
                <a:latin typeface="Roboto"/>
                <a:ea typeface="Roboto"/>
                <a:cs typeface="Roboto"/>
                <a:sym typeface="Roboto"/>
              </a:rPr>
              <a:t>休日はよく漁港でお土産を探す。アジの干物とイカの塩辛を買うことが多い。</a:t>
            </a:r>
            <a:endParaRPr b="1" baseline="30000" sz="1300">
              <a:latin typeface="Roboto"/>
              <a:ea typeface="Roboto"/>
              <a:cs typeface="Roboto"/>
              <a:sym typeface="Roboto"/>
            </a:endParaRPr>
          </a:p>
          <a:p>
            <a:pPr indent="0" lvl="0" marL="0" rtl="0" algn="just">
              <a:spcBef>
                <a:spcPts val="0"/>
              </a:spcBef>
              <a:spcAft>
                <a:spcPts val="0"/>
              </a:spcAft>
              <a:buNone/>
            </a:pPr>
            <a:r>
              <a:t/>
            </a:r>
            <a:endParaRPr b="1" baseline="30000" sz="1300">
              <a:latin typeface="Roboto"/>
              <a:ea typeface="Roboto"/>
              <a:cs typeface="Roboto"/>
              <a:sym typeface="Roboto"/>
            </a:endParaRPr>
          </a:p>
        </p:txBody>
      </p:sp>
      <p:sp>
        <p:nvSpPr>
          <p:cNvPr id="2501" name="Google Shape;2501;p203"/>
          <p:cNvSpPr txBox="1"/>
          <p:nvPr/>
        </p:nvSpPr>
        <p:spPr>
          <a:xfrm>
            <a:off x="4941470" y="1299624"/>
            <a:ext cx="3200100" cy="256800"/>
          </a:xfrm>
          <a:prstGeom prst="rect">
            <a:avLst/>
          </a:prstGeom>
          <a:noFill/>
          <a:ln>
            <a:noFill/>
          </a:ln>
        </p:spPr>
        <p:txBody>
          <a:bodyPr anchorCtr="0" anchor="t" bIns="0" lIns="0" spcFirstLastPara="1" rIns="0" wrap="square" tIns="0">
            <a:noAutofit/>
          </a:bodyPr>
          <a:lstStyle/>
          <a:p>
            <a:pPr indent="0" lvl="0" marL="0" marR="0" rtl="0" algn="just">
              <a:lnSpc>
                <a:spcPct val="166666"/>
              </a:lnSpc>
              <a:spcBef>
                <a:spcPts val="0"/>
              </a:spcBef>
              <a:spcAft>
                <a:spcPts val="0"/>
              </a:spcAft>
              <a:buClr>
                <a:srgbClr val="7F7F7F"/>
              </a:buClr>
              <a:buSzPts val="1200"/>
              <a:buFont typeface="Arial"/>
              <a:buNone/>
            </a:pPr>
            <a:r>
              <a:rPr b="1" i="0" lang="en" sz="800" u="none" cap="none" strike="noStrike">
                <a:solidFill>
                  <a:srgbClr val="7F7F7F"/>
                </a:solidFill>
                <a:latin typeface="Meiryo"/>
                <a:ea typeface="Meiryo"/>
                <a:cs typeface="Meiryo"/>
                <a:sym typeface="Meiryo"/>
              </a:rPr>
              <a:t>CTO / 開発リーダー</a:t>
            </a:r>
            <a:endParaRPr b="1" i="0" sz="800" u="none" cap="none" strike="noStrike">
              <a:solidFill>
                <a:srgbClr val="7F7F7F"/>
              </a:solidFill>
              <a:latin typeface="Meiryo"/>
              <a:ea typeface="Meiryo"/>
              <a:cs typeface="Meiryo"/>
              <a:sym typeface="Meiryo"/>
            </a:endParaRPr>
          </a:p>
        </p:txBody>
      </p:sp>
      <p:sp>
        <p:nvSpPr>
          <p:cNvPr id="2502" name="Google Shape;2502;p203"/>
          <p:cNvSpPr txBox="1"/>
          <p:nvPr/>
        </p:nvSpPr>
        <p:spPr>
          <a:xfrm>
            <a:off x="4941470" y="1047921"/>
            <a:ext cx="3200100" cy="256800"/>
          </a:xfrm>
          <a:prstGeom prst="rect">
            <a:avLst/>
          </a:prstGeom>
          <a:noFill/>
          <a:ln>
            <a:noFill/>
          </a:ln>
        </p:spPr>
        <p:txBody>
          <a:bodyPr anchorCtr="0" anchor="t" bIns="0" lIns="0" spcFirstLastPara="1" rIns="0" wrap="square" tIns="0">
            <a:noAutofit/>
          </a:bodyPr>
          <a:lstStyle/>
          <a:p>
            <a:pPr indent="0" lvl="0" marL="0" marR="0" rtl="0" algn="just">
              <a:lnSpc>
                <a:spcPct val="142857"/>
              </a:lnSpc>
              <a:spcBef>
                <a:spcPts val="0"/>
              </a:spcBef>
              <a:spcAft>
                <a:spcPts val="0"/>
              </a:spcAft>
              <a:buClr>
                <a:srgbClr val="000000"/>
              </a:buClr>
              <a:buSzPts val="1400"/>
              <a:buFont typeface="Arial"/>
              <a:buNone/>
            </a:pPr>
            <a:r>
              <a:rPr b="1" baseline="30000" i="0" lang="en" sz="1800" u="none" cap="none" strike="noStrike">
                <a:solidFill>
                  <a:srgbClr val="000000"/>
                </a:solidFill>
                <a:latin typeface="Arial"/>
                <a:ea typeface="Arial"/>
                <a:cs typeface="Arial"/>
                <a:sym typeface="Arial"/>
              </a:rPr>
              <a:t>平田  </a:t>
            </a:r>
            <a:r>
              <a:rPr b="1" baseline="30000" lang="en" sz="1800"/>
              <a:t>大祐</a:t>
            </a:r>
            <a:endParaRPr b="1" i="0" sz="1800" u="none" cap="none" strike="noStrike">
              <a:solidFill>
                <a:srgbClr val="000000"/>
              </a:solidFill>
              <a:latin typeface="Arial"/>
              <a:ea typeface="Arial"/>
              <a:cs typeface="Arial"/>
              <a:sym typeface="Arial"/>
            </a:endParaRPr>
          </a:p>
        </p:txBody>
      </p:sp>
      <p:sp>
        <p:nvSpPr>
          <p:cNvPr id="2503" name="Google Shape;2503;p203"/>
          <p:cNvSpPr txBox="1"/>
          <p:nvPr/>
        </p:nvSpPr>
        <p:spPr>
          <a:xfrm>
            <a:off x="4941470" y="3105166"/>
            <a:ext cx="3200100" cy="256800"/>
          </a:xfrm>
          <a:prstGeom prst="rect">
            <a:avLst/>
          </a:prstGeom>
          <a:noFill/>
          <a:ln>
            <a:noFill/>
          </a:ln>
        </p:spPr>
        <p:txBody>
          <a:bodyPr anchorCtr="0" anchor="t" bIns="0" lIns="0" spcFirstLastPara="1" rIns="0" wrap="square" tIns="0">
            <a:noAutofit/>
          </a:bodyPr>
          <a:lstStyle/>
          <a:p>
            <a:pPr indent="0" lvl="0" marL="0" marR="0" rtl="0" algn="just">
              <a:lnSpc>
                <a:spcPct val="142857"/>
              </a:lnSpc>
              <a:spcBef>
                <a:spcPts val="0"/>
              </a:spcBef>
              <a:spcAft>
                <a:spcPts val="0"/>
              </a:spcAft>
              <a:buClr>
                <a:srgbClr val="009999"/>
              </a:buClr>
              <a:buSzPts val="1400"/>
              <a:buFont typeface="Arial"/>
              <a:buNone/>
            </a:pPr>
            <a:r>
              <a:rPr b="1" baseline="30000" i="0" lang="en" sz="1400" u="none" cap="none" strike="noStrike">
                <a:solidFill>
                  <a:srgbClr val="009999"/>
                </a:solidFill>
                <a:latin typeface="Arial"/>
                <a:ea typeface="Arial"/>
                <a:cs typeface="Arial"/>
                <a:sym typeface="Arial"/>
              </a:rPr>
              <a:t>開発実績例</a:t>
            </a:r>
            <a:endParaRPr b="0" i="0" sz="1400" u="none" cap="none" strike="noStrike">
              <a:solidFill>
                <a:srgbClr val="000000"/>
              </a:solidFill>
              <a:latin typeface="Arial"/>
              <a:ea typeface="Arial"/>
              <a:cs typeface="Arial"/>
              <a:sym typeface="Arial"/>
            </a:endParaRPr>
          </a:p>
        </p:txBody>
      </p:sp>
      <p:sp>
        <p:nvSpPr>
          <p:cNvPr id="2504" name="Google Shape;2504;p203"/>
          <p:cNvSpPr txBox="1"/>
          <p:nvPr/>
        </p:nvSpPr>
        <p:spPr>
          <a:xfrm>
            <a:off x="4941470" y="3305382"/>
            <a:ext cx="3200100" cy="256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教育関連Webサービス開発</a:t>
            </a:r>
            <a:endParaRPr b="0" i="0" sz="700" u="none" cap="none" strike="noStrike">
              <a:solidFill>
                <a:srgbClr val="666666"/>
              </a:solidFill>
              <a:latin typeface="Meiryo"/>
              <a:ea typeface="Meiryo"/>
              <a:cs typeface="Meiryo"/>
              <a:sym typeface="Meiryo"/>
            </a:endParaRPr>
          </a:p>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CtoCフリーマーケットWebサービス開発</a:t>
            </a:r>
            <a:endParaRPr b="0" i="0" sz="700" u="none" cap="none" strike="noStrike">
              <a:solidFill>
                <a:srgbClr val="666666"/>
              </a:solidFill>
              <a:latin typeface="Meiryo"/>
              <a:ea typeface="Meiryo"/>
              <a:cs typeface="Meiryo"/>
              <a:sym typeface="Meiryo"/>
            </a:endParaRPr>
          </a:p>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SNSデータ分析サービス開発 </a:t>
            </a:r>
            <a:endParaRPr b="0" i="0" sz="700" u="none" cap="none" strike="noStrike">
              <a:solidFill>
                <a:srgbClr val="666666"/>
              </a:solidFill>
              <a:latin typeface="Meiryo"/>
              <a:ea typeface="Meiryo"/>
              <a:cs typeface="Meiryo"/>
              <a:sym typeface="Meiryo"/>
            </a:endParaRPr>
          </a:p>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VoLTE ミドルウェア開発</a:t>
            </a:r>
            <a:endParaRPr b="0" i="0" sz="700" u="none" cap="none" strike="noStrike">
              <a:solidFill>
                <a:srgbClr val="666666"/>
              </a:solidFill>
              <a:latin typeface="Meiryo"/>
              <a:ea typeface="Meiryo"/>
              <a:cs typeface="Meiryo"/>
              <a:sym typeface="Meiryo"/>
            </a:endParaRPr>
          </a:p>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産業ロボット用ビジュアルプログラミング開発</a:t>
            </a:r>
            <a:endParaRPr b="0" i="0" sz="700" u="none" cap="none" strike="noStrike">
              <a:solidFill>
                <a:srgbClr val="666666"/>
              </a:solidFill>
              <a:latin typeface="Meiryo"/>
              <a:ea typeface="Meiryo"/>
              <a:cs typeface="Meiryo"/>
              <a:sym typeface="Meiryo"/>
            </a:endParaRPr>
          </a:p>
          <a:p>
            <a:pPr indent="0" lvl="0" marL="0" marR="0" rtl="0" algn="l">
              <a:lnSpc>
                <a:spcPct val="150000"/>
              </a:lnSpc>
              <a:spcBef>
                <a:spcPts val="0"/>
              </a:spcBef>
              <a:spcAft>
                <a:spcPts val="0"/>
              </a:spcAft>
              <a:buNone/>
            </a:pPr>
            <a:r>
              <a:rPr b="0" i="0" lang="en" sz="700" u="none" cap="none" strike="noStrike">
                <a:solidFill>
                  <a:srgbClr val="666666"/>
                </a:solidFill>
                <a:latin typeface="Meiryo"/>
                <a:ea typeface="Meiryo"/>
                <a:cs typeface="Meiryo"/>
                <a:sym typeface="Meiryo"/>
              </a:rPr>
              <a:t>まもりあいJAPAN「接触確認（トレーシング）アプリ」開発  等々</a:t>
            </a:r>
            <a:endParaRPr b="0" i="0" sz="700" u="none" cap="none" strike="noStrike">
              <a:solidFill>
                <a:srgbClr val="666666"/>
              </a:solidFill>
              <a:latin typeface="Meiryo"/>
              <a:ea typeface="Meiryo"/>
              <a:cs typeface="Meiryo"/>
              <a:sym typeface="Meiryo"/>
            </a:endParaRPr>
          </a:p>
          <a:p>
            <a:pPr indent="0" lvl="0" marL="0" rtl="0" algn="just">
              <a:lnSpc>
                <a:spcPct val="181818"/>
              </a:lnSpc>
              <a:spcBef>
                <a:spcPts val="0"/>
              </a:spcBef>
              <a:spcAft>
                <a:spcPts val="0"/>
              </a:spcAft>
              <a:buClr>
                <a:srgbClr val="7F7F7F"/>
              </a:buClr>
              <a:buSzPts val="1000"/>
              <a:buFont typeface="Arial"/>
              <a:buNone/>
            </a:pPr>
            <a:r>
              <a:rPr baseline="30000" lang="en" sz="1100">
                <a:solidFill>
                  <a:srgbClr val="7F7F7F"/>
                </a:solidFill>
              </a:rPr>
              <a:t>他多数</a:t>
            </a:r>
            <a:endParaRPr baseline="30000" sz="1100">
              <a:solidFill>
                <a:srgbClr val="7F7F7F"/>
              </a:solidFill>
            </a:endParaRPr>
          </a:p>
          <a:p>
            <a:pPr indent="0" lvl="0" marL="0" marR="0" rtl="0" algn="l">
              <a:lnSpc>
                <a:spcPct val="150000"/>
              </a:lnSpc>
              <a:spcBef>
                <a:spcPts val="0"/>
              </a:spcBef>
              <a:spcAft>
                <a:spcPts val="0"/>
              </a:spcAft>
              <a:buNone/>
            </a:pPr>
            <a:r>
              <a:t/>
            </a:r>
            <a:endParaRPr sz="700">
              <a:solidFill>
                <a:srgbClr val="666666"/>
              </a:solidFill>
              <a:latin typeface="Meiryo"/>
              <a:ea typeface="Meiryo"/>
              <a:cs typeface="Meiryo"/>
              <a:sym typeface="Meiryo"/>
            </a:endParaRPr>
          </a:p>
        </p:txBody>
      </p:sp>
      <p:cxnSp>
        <p:nvCxnSpPr>
          <p:cNvPr id="2505" name="Google Shape;2505;p203"/>
          <p:cNvCxnSpPr/>
          <p:nvPr/>
        </p:nvCxnSpPr>
        <p:spPr>
          <a:xfrm flipH="1">
            <a:off x="3847343" y="1793349"/>
            <a:ext cx="795600" cy="924300"/>
          </a:xfrm>
          <a:prstGeom prst="straightConnector1">
            <a:avLst/>
          </a:prstGeom>
          <a:noFill/>
          <a:ln cap="flat" cmpd="sng" w="25400">
            <a:solidFill>
              <a:srgbClr val="009999"/>
            </a:solidFill>
            <a:prstDash val="solid"/>
            <a:round/>
            <a:headEnd len="sm" w="sm" type="none"/>
            <a:tailEnd len="sm" w="sm" type="none"/>
          </a:ln>
          <a:effectLst>
            <a:outerShdw sx="1000" rotWithShape="0" sy="1000">
              <a:srgbClr val="000000"/>
            </a:outerShdw>
          </a:effectLst>
        </p:spPr>
      </p:cxnSp>
      <p:sp>
        <p:nvSpPr>
          <p:cNvPr id="2506" name="Google Shape;2506;p203"/>
          <p:cNvSpPr txBox="1"/>
          <p:nvPr/>
        </p:nvSpPr>
        <p:spPr>
          <a:xfrm>
            <a:off x="3658181" y="2779981"/>
            <a:ext cx="1195500" cy="55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DAISUKE HIRATA</a:t>
            </a:r>
            <a:endParaRPr sz="1400"/>
          </a:p>
        </p:txBody>
      </p:sp>
      <p:sp>
        <p:nvSpPr>
          <p:cNvPr id="2507" name="Google Shape;2507;p203"/>
          <p:cNvSpPr txBox="1"/>
          <p:nvPr/>
        </p:nvSpPr>
        <p:spPr>
          <a:xfrm>
            <a:off x="3734378" y="1833025"/>
            <a:ext cx="1603800" cy="6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CTO</a:t>
            </a:r>
            <a:endParaRPr b="1"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lang="en" sz="2200"/>
              <a:t>/Adviser</a:t>
            </a:r>
            <a:endParaRPr b="1" sz="2200"/>
          </a:p>
        </p:txBody>
      </p:sp>
      <p:sp>
        <p:nvSpPr>
          <p:cNvPr id="2508" name="Google Shape;2508;p203"/>
          <p:cNvSpPr txBox="1"/>
          <p:nvPr>
            <p:ph idx="1" type="subTitle"/>
          </p:nvPr>
        </p:nvSpPr>
        <p:spPr>
          <a:xfrm>
            <a:off x="538100" y="538100"/>
            <a:ext cx="17219400" cy="2928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1000"/>
              </a:spcAft>
              <a:buNone/>
            </a:pPr>
            <a:r>
              <a:rPr lang="en" sz="2000"/>
              <a:t>メンバー紹介</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2" name="Shape 2512"/>
        <p:cNvGrpSpPr/>
        <p:nvPr/>
      </p:nvGrpSpPr>
      <p:grpSpPr>
        <a:xfrm>
          <a:off x="0" y="0"/>
          <a:ext cx="0" cy="0"/>
          <a:chOff x="0" y="0"/>
          <a:chExt cx="0" cy="0"/>
        </a:xfrm>
      </p:grpSpPr>
      <p:pic>
        <p:nvPicPr>
          <p:cNvPr descr="A person standing posing for the camera&#10;&#10;Description automatically generated" id="2513" name="Google Shape;2513;p204"/>
          <p:cNvPicPr preferRelativeResize="0"/>
          <p:nvPr/>
        </p:nvPicPr>
        <p:blipFill rotWithShape="1">
          <a:blip r:embed="rId3">
            <a:alphaModFix/>
          </a:blip>
          <a:srcRect b="12952" l="0" r="7002" t="20553"/>
          <a:stretch/>
        </p:blipFill>
        <p:spPr>
          <a:xfrm>
            <a:off x="179950" y="1205293"/>
            <a:ext cx="3090548" cy="2946408"/>
          </a:xfrm>
          <a:prstGeom prst="rect">
            <a:avLst/>
          </a:prstGeom>
          <a:noFill/>
          <a:ln>
            <a:noFill/>
          </a:ln>
        </p:spPr>
      </p:pic>
      <p:sp>
        <p:nvSpPr>
          <p:cNvPr id="2514" name="Google Shape;2514;p204"/>
          <p:cNvSpPr txBox="1"/>
          <p:nvPr/>
        </p:nvSpPr>
        <p:spPr>
          <a:xfrm>
            <a:off x="4865270" y="1396899"/>
            <a:ext cx="3200100" cy="256800"/>
          </a:xfrm>
          <a:prstGeom prst="rect">
            <a:avLst/>
          </a:prstGeom>
          <a:noFill/>
          <a:ln>
            <a:noFill/>
          </a:ln>
        </p:spPr>
        <p:txBody>
          <a:bodyPr anchorCtr="0" anchor="t" bIns="0" lIns="0" spcFirstLastPara="1" rIns="0" wrap="square" tIns="0">
            <a:noAutofit/>
          </a:bodyPr>
          <a:lstStyle/>
          <a:p>
            <a:pPr indent="0" lvl="0" marL="0" marR="0" rtl="0" algn="just">
              <a:lnSpc>
                <a:spcPct val="166666"/>
              </a:lnSpc>
              <a:spcBef>
                <a:spcPts val="0"/>
              </a:spcBef>
              <a:spcAft>
                <a:spcPts val="0"/>
              </a:spcAft>
              <a:buClr>
                <a:srgbClr val="7F7F7F"/>
              </a:buClr>
              <a:buSzPts val="1200"/>
              <a:buFont typeface="Arial"/>
              <a:buNone/>
            </a:pPr>
            <a:r>
              <a:rPr b="1" lang="en" sz="800">
                <a:solidFill>
                  <a:srgbClr val="7F7F7F"/>
                </a:solidFill>
                <a:latin typeface="Meiryo"/>
                <a:ea typeface="Meiryo"/>
                <a:cs typeface="Meiryo"/>
                <a:sym typeface="Meiryo"/>
              </a:rPr>
              <a:t>AI エンジニア</a:t>
            </a:r>
            <a:endParaRPr b="1" i="0" sz="800" u="none" cap="none" strike="noStrike">
              <a:solidFill>
                <a:srgbClr val="7F7F7F"/>
              </a:solidFill>
              <a:latin typeface="Meiryo"/>
              <a:ea typeface="Meiryo"/>
              <a:cs typeface="Meiryo"/>
              <a:sym typeface="Meiryo"/>
            </a:endParaRPr>
          </a:p>
        </p:txBody>
      </p:sp>
      <p:sp>
        <p:nvSpPr>
          <p:cNvPr id="2515" name="Google Shape;2515;p204"/>
          <p:cNvSpPr txBox="1"/>
          <p:nvPr/>
        </p:nvSpPr>
        <p:spPr>
          <a:xfrm>
            <a:off x="4865270" y="1145196"/>
            <a:ext cx="3200100" cy="25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Font typeface="Arial"/>
              <a:buNone/>
            </a:pPr>
            <a:r>
              <a:rPr b="1" lang="en" sz="1200">
                <a:solidFill>
                  <a:schemeClr val="hlink"/>
                </a:solidFill>
                <a:latin typeface="Arimo"/>
                <a:ea typeface="Arimo"/>
                <a:cs typeface="Arimo"/>
                <a:sym typeface="Arimo"/>
              </a:rPr>
              <a:t>ジョリ　アントナ</a:t>
            </a:r>
            <a:endParaRPr b="1" i="0" sz="1200" u="none" cap="none" strike="noStrike">
              <a:solidFill>
                <a:srgbClr val="000000"/>
              </a:solidFill>
              <a:latin typeface="Arimo"/>
              <a:ea typeface="Arimo"/>
              <a:cs typeface="Arimo"/>
              <a:sym typeface="Arimo"/>
            </a:endParaRPr>
          </a:p>
        </p:txBody>
      </p:sp>
      <p:sp>
        <p:nvSpPr>
          <p:cNvPr id="2516" name="Google Shape;2516;p204"/>
          <p:cNvSpPr txBox="1"/>
          <p:nvPr/>
        </p:nvSpPr>
        <p:spPr>
          <a:xfrm>
            <a:off x="4865270" y="3152183"/>
            <a:ext cx="3200100" cy="256800"/>
          </a:xfrm>
          <a:prstGeom prst="rect">
            <a:avLst/>
          </a:prstGeom>
          <a:noFill/>
          <a:ln>
            <a:noFill/>
          </a:ln>
        </p:spPr>
        <p:txBody>
          <a:bodyPr anchorCtr="0" anchor="t" bIns="0" lIns="0" spcFirstLastPara="1" rIns="0" wrap="square" tIns="0">
            <a:noAutofit/>
          </a:bodyPr>
          <a:lstStyle/>
          <a:p>
            <a:pPr indent="0" lvl="0" marL="0" marR="0" rtl="0" algn="just">
              <a:lnSpc>
                <a:spcPct val="142857"/>
              </a:lnSpc>
              <a:spcBef>
                <a:spcPts val="0"/>
              </a:spcBef>
              <a:spcAft>
                <a:spcPts val="0"/>
              </a:spcAft>
              <a:buClr>
                <a:srgbClr val="009999"/>
              </a:buClr>
              <a:buSzPts val="1400"/>
              <a:buFont typeface="Arial"/>
              <a:buNone/>
            </a:pPr>
            <a:r>
              <a:rPr b="1" baseline="30000" i="0" lang="en" sz="1400" u="none" cap="none" strike="noStrike">
                <a:solidFill>
                  <a:srgbClr val="009999"/>
                </a:solidFill>
                <a:latin typeface="Arial"/>
                <a:ea typeface="Arial"/>
                <a:cs typeface="Arial"/>
                <a:sym typeface="Arial"/>
              </a:rPr>
              <a:t>開発実績例</a:t>
            </a:r>
            <a:endParaRPr b="0" i="0" sz="1400" u="none" cap="none" strike="noStrike">
              <a:solidFill>
                <a:srgbClr val="000000"/>
              </a:solidFill>
              <a:latin typeface="Arial"/>
              <a:ea typeface="Arial"/>
              <a:cs typeface="Arial"/>
              <a:sym typeface="Arial"/>
            </a:endParaRPr>
          </a:p>
        </p:txBody>
      </p:sp>
      <p:sp>
        <p:nvSpPr>
          <p:cNvPr id="2517" name="Google Shape;2517;p204"/>
          <p:cNvSpPr txBox="1"/>
          <p:nvPr/>
        </p:nvSpPr>
        <p:spPr>
          <a:xfrm>
            <a:off x="3429581" y="2779981"/>
            <a:ext cx="1195500" cy="554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hlink"/>
              </a:buClr>
              <a:buFont typeface="Arial"/>
              <a:buNone/>
            </a:pPr>
            <a:r>
              <a:rPr b="1" lang="en" sz="1300">
                <a:solidFill>
                  <a:schemeClr val="hlink"/>
                </a:solidFill>
              </a:rPr>
              <a:t>JOLY Antonin</a:t>
            </a:r>
            <a:endParaRPr sz="200"/>
          </a:p>
        </p:txBody>
      </p:sp>
      <p:grpSp>
        <p:nvGrpSpPr>
          <p:cNvPr id="2518" name="Google Shape;2518;p204"/>
          <p:cNvGrpSpPr/>
          <p:nvPr/>
        </p:nvGrpSpPr>
        <p:grpSpPr>
          <a:xfrm>
            <a:off x="3353378" y="1793349"/>
            <a:ext cx="1603800" cy="924300"/>
            <a:chOff x="3124778" y="1259949"/>
            <a:chExt cx="1603800" cy="924300"/>
          </a:xfrm>
        </p:grpSpPr>
        <p:cxnSp>
          <p:nvCxnSpPr>
            <p:cNvPr id="2519" name="Google Shape;2519;p204"/>
            <p:cNvCxnSpPr/>
            <p:nvPr/>
          </p:nvCxnSpPr>
          <p:spPr>
            <a:xfrm flipH="1">
              <a:off x="3237743" y="1259949"/>
              <a:ext cx="795600" cy="924300"/>
            </a:xfrm>
            <a:prstGeom prst="straightConnector1">
              <a:avLst/>
            </a:prstGeom>
            <a:noFill/>
            <a:ln cap="flat" cmpd="sng" w="25400">
              <a:solidFill>
                <a:srgbClr val="009999"/>
              </a:solidFill>
              <a:prstDash val="solid"/>
              <a:round/>
              <a:headEnd len="sm" w="sm" type="none"/>
              <a:tailEnd len="sm" w="sm" type="none"/>
            </a:ln>
            <a:effectLst>
              <a:outerShdw sx="1000" rotWithShape="0" sy="1000">
                <a:srgbClr val="000000"/>
              </a:outerShdw>
            </a:effectLst>
          </p:spPr>
        </p:cxnSp>
        <p:sp>
          <p:nvSpPr>
            <p:cNvPr id="2520" name="Google Shape;2520;p204"/>
            <p:cNvSpPr txBox="1"/>
            <p:nvPr/>
          </p:nvSpPr>
          <p:spPr>
            <a:xfrm>
              <a:off x="3124778" y="1299625"/>
              <a:ext cx="1603800" cy="677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hlink"/>
                </a:buClr>
                <a:buFont typeface="Arial"/>
                <a:buNone/>
              </a:pPr>
              <a:r>
                <a:rPr b="1" lang="en" sz="2100">
                  <a:solidFill>
                    <a:schemeClr val="hlink"/>
                  </a:solidFill>
                </a:rPr>
                <a:t>AI </a:t>
              </a:r>
              <a:endParaRPr b="1" sz="2100">
                <a:solidFill>
                  <a:schemeClr val="hlink"/>
                </a:solidFill>
              </a:endParaRPr>
            </a:p>
            <a:p>
              <a:pPr indent="0" lvl="0" marL="0" rtl="0" algn="l">
                <a:spcBef>
                  <a:spcPts val="0"/>
                </a:spcBef>
                <a:spcAft>
                  <a:spcPts val="0"/>
                </a:spcAft>
                <a:buClr>
                  <a:schemeClr val="hlink"/>
                </a:buClr>
                <a:buFont typeface="Arial"/>
                <a:buNone/>
              </a:pPr>
              <a:r>
                <a:rPr b="1" lang="en" sz="2100">
                  <a:solidFill>
                    <a:schemeClr val="hlink"/>
                  </a:solidFill>
                </a:rPr>
                <a:t>ENGINEER</a:t>
              </a:r>
              <a:endParaRPr b="1" sz="1100"/>
            </a:p>
          </p:txBody>
        </p:sp>
      </p:grpSp>
      <p:sp>
        <p:nvSpPr>
          <p:cNvPr id="2521" name="Google Shape;2521;p204"/>
          <p:cNvSpPr txBox="1"/>
          <p:nvPr>
            <p:ph idx="1" type="subTitle"/>
          </p:nvPr>
        </p:nvSpPr>
        <p:spPr>
          <a:xfrm>
            <a:off x="538100" y="538100"/>
            <a:ext cx="17219400" cy="292800"/>
          </a:xfrm>
          <a:prstGeom prst="rect">
            <a:avLst/>
          </a:prstGeom>
        </p:spPr>
        <p:txBody>
          <a:bodyPr anchorCtr="0" anchor="t" bIns="0" lIns="0" spcFirstLastPara="1" rIns="0" wrap="square" tIns="0">
            <a:noAutofit/>
          </a:bodyPr>
          <a:lstStyle/>
          <a:p>
            <a:pPr indent="0" lvl="0" marL="0" rtl="0" algn="l">
              <a:lnSpc>
                <a:spcPct val="120000"/>
              </a:lnSpc>
              <a:spcBef>
                <a:spcPts val="0"/>
              </a:spcBef>
              <a:spcAft>
                <a:spcPts val="1000"/>
              </a:spcAft>
              <a:buNone/>
            </a:pPr>
            <a:r>
              <a:rPr lang="en" sz="2000"/>
              <a:t>メンバー紹介</a:t>
            </a:r>
            <a:endParaRPr/>
          </a:p>
        </p:txBody>
      </p:sp>
      <p:sp>
        <p:nvSpPr>
          <p:cNvPr id="2522" name="Google Shape;2522;p204"/>
          <p:cNvSpPr txBox="1"/>
          <p:nvPr/>
        </p:nvSpPr>
        <p:spPr>
          <a:xfrm>
            <a:off x="4863675" y="1815692"/>
            <a:ext cx="3975600" cy="10395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aseline="30000" lang="en" sz="1400"/>
              <a:t>機械学習と</a:t>
            </a:r>
            <a:r>
              <a:rPr baseline="30000" lang="en" sz="1400">
                <a:solidFill>
                  <a:schemeClr val="hlink"/>
                </a:solidFill>
              </a:rPr>
              <a:t>ディープラーニングアルゴリズムの</a:t>
            </a:r>
            <a:r>
              <a:rPr baseline="30000" lang="en" sz="1400"/>
              <a:t>スペシャリスト。</a:t>
            </a:r>
            <a:endParaRPr baseline="30000" sz="1400"/>
          </a:p>
          <a:p>
            <a:pPr indent="0" lvl="0" marL="0" rtl="0" algn="just">
              <a:spcBef>
                <a:spcPts val="0"/>
              </a:spcBef>
              <a:spcAft>
                <a:spcPts val="0"/>
              </a:spcAft>
              <a:buNone/>
            </a:pPr>
            <a:r>
              <a:rPr baseline="30000" lang="en" sz="1400"/>
              <a:t>東京大学の機械工学博士取得。卒業後はデータ指向シミュレーションエンジニアとして勤め始め、その後、自動運転技術の研究エンジニアとして主に車両経路の理解と予測を担当しました。</a:t>
            </a:r>
            <a:endParaRPr baseline="30000" sz="1400"/>
          </a:p>
          <a:p>
            <a:pPr indent="0" lvl="0" marL="0" rtl="0" algn="just">
              <a:spcBef>
                <a:spcPts val="0"/>
              </a:spcBef>
              <a:spcAft>
                <a:spcPts val="0"/>
              </a:spcAft>
              <a:buNone/>
            </a:pPr>
            <a:r>
              <a:rPr baseline="30000" lang="en" sz="1400"/>
              <a:t>現在モンスター・ラボでは機械学習開発を担当しており、顧客ニーズを理解した上でのデータ分析や機械学習実装ソリューションを構築することに尽力しています。</a:t>
            </a:r>
            <a:endParaRPr b="1" baseline="30000" sz="1400"/>
          </a:p>
        </p:txBody>
      </p:sp>
      <p:sp>
        <p:nvSpPr>
          <p:cNvPr id="2523" name="Google Shape;2523;p204"/>
          <p:cNvSpPr txBox="1"/>
          <p:nvPr/>
        </p:nvSpPr>
        <p:spPr>
          <a:xfrm>
            <a:off x="4865275" y="3361630"/>
            <a:ext cx="4071300" cy="677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SzPts val="1100"/>
              <a:buNone/>
            </a:pPr>
            <a:r>
              <a:rPr lang="en" sz="700">
                <a:solidFill>
                  <a:schemeClr val="hlink"/>
                </a:solidFill>
              </a:rPr>
              <a:t>シーン理解のためにCNNを使用したセマンティックセグメンテーションアルゴリズムの開発。</a:t>
            </a:r>
            <a:endParaRPr sz="700">
              <a:solidFill>
                <a:schemeClr val="hlink"/>
              </a:solidFill>
            </a:endParaRPr>
          </a:p>
          <a:p>
            <a:pPr indent="0" lvl="0" marL="0" marR="0" rtl="0" algn="l">
              <a:lnSpc>
                <a:spcPct val="150000"/>
              </a:lnSpc>
              <a:spcBef>
                <a:spcPts val="0"/>
              </a:spcBef>
              <a:spcAft>
                <a:spcPts val="0"/>
              </a:spcAft>
              <a:buSzPts val="1100"/>
              <a:buNone/>
            </a:pPr>
            <a:r>
              <a:rPr lang="en" sz="700">
                <a:solidFill>
                  <a:schemeClr val="hlink"/>
                </a:solidFill>
              </a:rPr>
              <a:t>CNNを使用した画像の類似性取得のための幾何学的変換アルゴリズムの開発。</a:t>
            </a:r>
            <a:endParaRPr sz="700">
              <a:solidFill>
                <a:schemeClr val="hlink"/>
              </a:solidFill>
            </a:endParaRPr>
          </a:p>
          <a:p>
            <a:pPr indent="0" lvl="0" marL="0" marR="0" rtl="0" algn="l">
              <a:lnSpc>
                <a:spcPct val="150000"/>
              </a:lnSpc>
              <a:spcBef>
                <a:spcPts val="0"/>
              </a:spcBef>
              <a:spcAft>
                <a:spcPts val="0"/>
              </a:spcAft>
              <a:buSzPts val="1100"/>
              <a:buNone/>
            </a:pPr>
            <a:r>
              <a:rPr lang="en" sz="700">
                <a:solidFill>
                  <a:schemeClr val="hlink"/>
                </a:solidFill>
              </a:rPr>
              <a:t>統計ツールによるデータの前処理と分析。</a:t>
            </a:r>
            <a:endParaRPr sz="700">
              <a:solidFill>
                <a:schemeClr val="hlink"/>
              </a:solidFill>
            </a:endParaRPr>
          </a:p>
          <a:p>
            <a:pPr indent="0" lvl="0" marL="0" marR="0" rtl="0" algn="l">
              <a:lnSpc>
                <a:spcPct val="150000"/>
              </a:lnSpc>
              <a:spcBef>
                <a:spcPts val="0"/>
              </a:spcBef>
              <a:spcAft>
                <a:spcPts val="0"/>
              </a:spcAft>
              <a:buSzPts val="1100"/>
              <a:buNone/>
            </a:pPr>
            <a:r>
              <a:rPr lang="en" sz="700">
                <a:solidFill>
                  <a:schemeClr val="hlink"/>
                </a:solidFill>
              </a:rPr>
              <a:t>国際会議での複数のプレゼンテーション。</a:t>
            </a:r>
            <a:endParaRPr sz="700">
              <a:solidFill>
                <a:schemeClr val="hlink"/>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56"/>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383" name="Google Shape;1383;p156"/>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latin typeface="Arimo"/>
              <a:ea typeface="Arimo"/>
              <a:cs typeface="Arimo"/>
              <a:sym typeface="Arimo"/>
            </a:endParaRPr>
          </a:p>
        </p:txBody>
      </p:sp>
      <p:cxnSp>
        <p:nvCxnSpPr>
          <p:cNvPr id="1384" name="Google Shape;1384;p156"/>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sp>
        <p:nvSpPr>
          <p:cNvPr id="1385" name="Google Shape;1385;p156"/>
          <p:cNvSpPr/>
          <p:nvPr/>
        </p:nvSpPr>
        <p:spPr>
          <a:xfrm>
            <a:off x="3371586" y="2204875"/>
            <a:ext cx="2460000" cy="459300"/>
          </a:xfrm>
          <a:prstGeom prst="chevron">
            <a:avLst>
              <a:gd fmla="val 50000" name="adj"/>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Arimo"/>
                <a:ea typeface="Arimo"/>
                <a:cs typeface="Arimo"/>
                <a:sym typeface="Arimo"/>
              </a:rPr>
              <a:t>AI modelling</a:t>
            </a:r>
            <a:endParaRPr b="1" sz="1300">
              <a:solidFill>
                <a:schemeClr val="accent6"/>
              </a:solidFill>
              <a:latin typeface="Arimo"/>
              <a:ea typeface="Arimo"/>
              <a:cs typeface="Arimo"/>
              <a:sym typeface="Arimo"/>
            </a:endParaRPr>
          </a:p>
        </p:txBody>
      </p:sp>
      <p:sp>
        <p:nvSpPr>
          <p:cNvPr id="1386" name="Google Shape;1386;p156"/>
          <p:cNvSpPr/>
          <p:nvPr/>
        </p:nvSpPr>
        <p:spPr>
          <a:xfrm>
            <a:off x="416113" y="8673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rimo"/>
                <a:ea typeface="Arimo"/>
                <a:cs typeface="Arimo"/>
                <a:sym typeface="Arimo"/>
              </a:rPr>
              <a:t>Product design</a:t>
            </a:r>
            <a:endParaRPr b="1" sz="1700">
              <a:latin typeface="Arimo"/>
              <a:ea typeface="Arimo"/>
              <a:cs typeface="Arimo"/>
              <a:sym typeface="Arimo"/>
            </a:endParaRPr>
          </a:p>
        </p:txBody>
      </p:sp>
      <p:sp>
        <p:nvSpPr>
          <p:cNvPr id="1387" name="Google Shape;1387;p156"/>
          <p:cNvSpPr/>
          <p:nvPr/>
        </p:nvSpPr>
        <p:spPr>
          <a:xfrm>
            <a:off x="3125363" y="8673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rimo"/>
                <a:ea typeface="Arimo"/>
                <a:cs typeface="Arimo"/>
                <a:sym typeface="Arimo"/>
              </a:rPr>
              <a:t>Product development</a:t>
            </a:r>
            <a:endParaRPr b="1" sz="1700">
              <a:latin typeface="Arimo"/>
              <a:ea typeface="Arimo"/>
              <a:cs typeface="Arimo"/>
              <a:sym typeface="Arimo"/>
            </a:endParaRPr>
          </a:p>
        </p:txBody>
      </p:sp>
      <p:sp>
        <p:nvSpPr>
          <p:cNvPr id="1388" name="Google Shape;1388;p156"/>
          <p:cNvSpPr/>
          <p:nvPr/>
        </p:nvSpPr>
        <p:spPr>
          <a:xfrm>
            <a:off x="5831688" y="867300"/>
            <a:ext cx="2743800" cy="5118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rimo"/>
                <a:ea typeface="Arimo"/>
                <a:cs typeface="Arimo"/>
                <a:sym typeface="Arimo"/>
              </a:rPr>
              <a:t>Launch and loop</a:t>
            </a:r>
            <a:endParaRPr b="1" sz="1700">
              <a:latin typeface="Arimo"/>
              <a:ea typeface="Arimo"/>
              <a:cs typeface="Arimo"/>
              <a:sym typeface="Arimo"/>
            </a:endParaRPr>
          </a:p>
        </p:txBody>
      </p:sp>
      <p:cxnSp>
        <p:nvCxnSpPr>
          <p:cNvPr id="1389" name="Google Shape;1389;p156"/>
          <p:cNvCxnSpPr>
            <a:stCxn id="1387" idx="2"/>
            <a:endCxn id="1390" idx="1"/>
          </p:cNvCxnSpPr>
          <p:nvPr/>
        </p:nvCxnSpPr>
        <p:spPr>
          <a:xfrm flipH="1">
            <a:off x="1172212" y="1379100"/>
            <a:ext cx="3197100" cy="1055400"/>
          </a:xfrm>
          <a:prstGeom prst="straightConnector1">
            <a:avLst/>
          </a:prstGeom>
          <a:noFill/>
          <a:ln cap="flat" cmpd="sng" w="9525">
            <a:solidFill>
              <a:schemeClr val="dk2"/>
            </a:solidFill>
            <a:prstDash val="dash"/>
            <a:round/>
            <a:headEnd len="med" w="med" type="none"/>
            <a:tailEnd len="med" w="med" type="none"/>
          </a:ln>
        </p:spPr>
      </p:cxnSp>
      <p:cxnSp>
        <p:nvCxnSpPr>
          <p:cNvPr id="1391" name="Google Shape;1391;p156"/>
          <p:cNvCxnSpPr>
            <a:stCxn id="1387" idx="2"/>
            <a:endCxn id="1392" idx="3"/>
          </p:cNvCxnSpPr>
          <p:nvPr/>
        </p:nvCxnSpPr>
        <p:spPr>
          <a:xfrm>
            <a:off x="4369313" y="1379100"/>
            <a:ext cx="3888600" cy="1055400"/>
          </a:xfrm>
          <a:prstGeom prst="straightConnector1">
            <a:avLst/>
          </a:prstGeom>
          <a:noFill/>
          <a:ln cap="flat" cmpd="sng" w="9525">
            <a:solidFill>
              <a:schemeClr val="dk2"/>
            </a:solidFill>
            <a:prstDash val="dash"/>
            <a:round/>
            <a:headEnd len="med" w="med" type="none"/>
            <a:tailEnd len="med" w="med" type="none"/>
          </a:ln>
        </p:spPr>
      </p:cxnSp>
      <p:sp>
        <p:nvSpPr>
          <p:cNvPr id="1390" name="Google Shape;1390;p156"/>
          <p:cNvSpPr/>
          <p:nvPr/>
        </p:nvSpPr>
        <p:spPr>
          <a:xfrm>
            <a:off x="942638" y="2204875"/>
            <a:ext cx="2460000" cy="459300"/>
          </a:xfrm>
          <a:prstGeom prst="chevron">
            <a:avLst>
              <a:gd fmla="val 50000"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Arimo"/>
                <a:ea typeface="Arimo"/>
                <a:cs typeface="Arimo"/>
                <a:sym typeface="Arimo"/>
              </a:rPr>
              <a:t>Dataset creation</a:t>
            </a:r>
            <a:endParaRPr b="1" sz="1300">
              <a:solidFill>
                <a:schemeClr val="accent6"/>
              </a:solidFill>
              <a:latin typeface="Arimo"/>
              <a:ea typeface="Arimo"/>
              <a:cs typeface="Arimo"/>
              <a:sym typeface="Arimo"/>
            </a:endParaRPr>
          </a:p>
        </p:txBody>
      </p:sp>
      <p:sp>
        <p:nvSpPr>
          <p:cNvPr id="1392" name="Google Shape;1392;p156"/>
          <p:cNvSpPr/>
          <p:nvPr/>
        </p:nvSpPr>
        <p:spPr>
          <a:xfrm>
            <a:off x="5797913" y="2204875"/>
            <a:ext cx="2460000" cy="459300"/>
          </a:xfrm>
          <a:prstGeom prst="chevron">
            <a:avLst>
              <a:gd fmla="val 50000" name="adj"/>
            </a:avLst>
          </a:prstGeom>
          <a:solidFill>
            <a:srgbClr val="93C47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Arimo"/>
                <a:ea typeface="Arimo"/>
                <a:cs typeface="Arimo"/>
                <a:sym typeface="Arimo"/>
              </a:rPr>
              <a:t>Evaluation</a:t>
            </a:r>
            <a:endParaRPr b="1" sz="1300">
              <a:solidFill>
                <a:schemeClr val="accent6"/>
              </a:solidFill>
              <a:latin typeface="Arimo"/>
              <a:ea typeface="Arimo"/>
              <a:cs typeface="Arimo"/>
              <a:sym typeface="Arimo"/>
            </a:endParaRPr>
          </a:p>
        </p:txBody>
      </p:sp>
      <p:sp>
        <p:nvSpPr>
          <p:cNvPr id="1393" name="Google Shape;1393;p156"/>
          <p:cNvSpPr txBox="1"/>
          <p:nvPr/>
        </p:nvSpPr>
        <p:spPr>
          <a:xfrm>
            <a:off x="968750" y="2785725"/>
            <a:ext cx="2407800" cy="905100"/>
          </a:xfrm>
          <a:prstGeom prst="rect">
            <a:avLst/>
          </a:prstGeom>
          <a:noFill/>
          <a:ln>
            <a:noFill/>
          </a:ln>
        </p:spPr>
        <p:txBody>
          <a:bodyPr anchorCtr="0" anchor="ctr" bIns="91425" lIns="91425" spcFirstLastPara="1" rIns="91425" wrap="square" tIns="91425">
            <a:noAutofit/>
          </a:bodyPr>
          <a:lstStyle/>
          <a:p>
            <a:pPr indent="-184150" lvl="0" marL="114300" rtl="0" algn="l">
              <a:spcBef>
                <a:spcPts val="0"/>
              </a:spcBef>
              <a:spcAft>
                <a:spcPts val="0"/>
              </a:spcAft>
              <a:buClr>
                <a:schemeClr val="dk1"/>
              </a:buClr>
              <a:buSzPts val="1100"/>
              <a:buFont typeface="Arimo"/>
              <a:buChar char="-"/>
            </a:pPr>
            <a:r>
              <a:rPr lang="en" sz="1100">
                <a:solidFill>
                  <a:schemeClr val="dk1"/>
                </a:solidFill>
                <a:latin typeface="Arimo"/>
                <a:ea typeface="Arimo"/>
                <a:cs typeface="Arimo"/>
                <a:sym typeface="Arimo"/>
              </a:rPr>
              <a:t>Relevant data processing and filtering</a:t>
            </a:r>
            <a:endParaRPr sz="1100">
              <a:solidFill>
                <a:schemeClr val="dk1"/>
              </a:solidFill>
              <a:latin typeface="Arimo"/>
              <a:ea typeface="Arimo"/>
              <a:cs typeface="Arimo"/>
              <a:sym typeface="Arimo"/>
            </a:endParaRPr>
          </a:p>
        </p:txBody>
      </p:sp>
      <p:sp>
        <p:nvSpPr>
          <p:cNvPr id="1394" name="Google Shape;1394;p156"/>
          <p:cNvSpPr txBox="1"/>
          <p:nvPr/>
        </p:nvSpPr>
        <p:spPr>
          <a:xfrm>
            <a:off x="3344525" y="2785725"/>
            <a:ext cx="2407800" cy="905100"/>
          </a:xfrm>
          <a:prstGeom prst="rect">
            <a:avLst/>
          </a:prstGeom>
          <a:noFill/>
          <a:ln>
            <a:noFill/>
          </a:ln>
        </p:spPr>
        <p:txBody>
          <a:bodyPr anchorCtr="0" anchor="ctr" bIns="91425" lIns="91425" spcFirstLastPara="1" rIns="91425" wrap="square" tIns="91425">
            <a:noAutofit/>
          </a:bodyPr>
          <a:lstStyle/>
          <a:p>
            <a:pPr indent="-184150" lvl="0" marL="114300" rtl="0" algn="l">
              <a:spcBef>
                <a:spcPts val="0"/>
              </a:spcBef>
              <a:spcAft>
                <a:spcPts val="0"/>
              </a:spcAft>
              <a:buClr>
                <a:schemeClr val="dk1"/>
              </a:buClr>
              <a:buSzPts val="1100"/>
              <a:buFont typeface="Arimo"/>
              <a:buChar char="-"/>
            </a:pPr>
            <a:r>
              <a:rPr lang="en" sz="1100">
                <a:solidFill>
                  <a:schemeClr val="dk1"/>
                </a:solidFill>
                <a:latin typeface="Arimo"/>
                <a:ea typeface="Arimo"/>
                <a:cs typeface="Arimo"/>
                <a:sym typeface="Arimo"/>
              </a:rPr>
              <a:t>Model training</a:t>
            </a:r>
            <a:endParaRPr sz="1100">
              <a:solidFill>
                <a:schemeClr val="dk1"/>
              </a:solidFill>
              <a:latin typeface="Arimo"/>
              <a:ea typeface="Arimo"/>
              <a:cs typeface="Arimo"/>
              <a:sym typeface="Arimo"/>
            </a:endParaRPr>
          </a:p>
          <a:p>
            <a:pPr indent="-184150" lvl="0" marL="114300" rtl="0" algn="l">
              <a:spcBef>
                <a:spcPts val="0"/>
              </a:spcBef>
              <a:spcAft>
                <a:spcPts val="0"/>
              </a:spcAft>
              <a:buClr>
                <a:schemeClr val="dk1"/>
              </a:buClr>
              <a:buSzPts val="1100"/>
              <a:buFont typeface="Arimo"/>
              <a:buChar char="-"/>
            </a:pPr>
            <a:r>
              <a:rPr lang="en" sz="1100">
                <a:solidFill>
                  <a:schemeClr val="dk1"/>
                </a:solidFill>
                <a:latin typeface="Arimo"/>
                <a:ea typeface="Arimo"/>
                <a:cs typeface="Arimo"/>
                <a:sym typeface="Arimo"/>
              </a:rPr>
              <a:t>LLM finetuning / prompt engineering</a:t>
            </a:r>
            <a:endParaRPr sz="1100">
              <a:solidFill>
                <a:schemeClr val="dk1"/>
              </a:solidFill>
              <a:latin typeface="Arimo"/>
              <a:ea typeface="Arimo"/>
              <a:cs typeface="Arimo"/>
              <a:sym typeface="Arimo"/>
            </a:endParaRPr>
          </a:p>
        </p:txBody>
      </p:sp>
      <p:sp>
        <p:nvSpPr>
          <p:cNvPr id="1395" name="Google Shape;1395;p156"/>
          <p:cNvSpPr txBox="1"/>
          <p:nvPr/>
        </p:nvSpPr>
        <p:spPr>
          <a:xfrm>
            <a:off x="5752325" y="2785725"/>
            <a:ext cx="2407800" cy="905100"/>
          </a:xfrm>
          <a:prstGeom prst="rect">
            <a:avLst/>
          </a:prstGeom>
          <a:noFill/>
          <a:ln>
            <a:noFill/>
          </a:ln>
        </p:spPr>
        <p:txBody>
          <a:bodyPr anchorCtr="0" anchor="ctr" bIns="91425" lIns="91425" spcFirstLastPara="1" rIns="91425" wrap="square" tIns="91425">
            <a:noAutofit/>
          </a:bodyPr>
          <a:lstStyle/>
          <a:p>
            <a:pPr indent="-184150" lvl="0" marL="114300" rtl="0" algn="l">
              <a:spcBef>
                <a:spcPts val="0"/>
              </a:spcBef>
              <a:spcAft>
                <a:spcPts val="0"/>
              </a:spcAft>
              <a:buClr>
                <a:schemeClr val="dk1"/>
              </a:buClr>
              <a:buSzPts val="1100"/>
              <a:buFont typeface="Arimo"/>
              <a:buChar char="-"/>
            </a:pPr>
            <a:r>
              <a:rPr lang="en" sz="1100">
                <a:solidFill>
                  <a:schemeClr val="dk1"/>
                </a:solidFill>
                <a:latin typeface="Arimo"/>
                <a:ea typeface="Arimo"/>
                <a:cs typeface="Arimo"/>
                <a:sym typeface="Arimo"/>
              </a:rPr>
              <a:t>Logic evaluation</a:t>
            </a:r>
            <a:endParaRPr sz="1100">
              <a:solidFill>
                <a:schemeClr val="dk1"/>
              </a:solidFill>
              <a:latin typeface="Arimo"/>
              <a:ea typeface="Arimo"/>
              <a:cs typeface="Arimo"/>
              <a:sym typeface="Arimo"/>
            </a:endParaRPr>
          </a:p>
          <a:p>
            <a:pPr indent="-184150" lvl="0" marL="114300" rtl="0" algn="l">
              <a:spcBef>
                <a:spcPts val="0"/>
              </a:spcBef>
              <a:spcAft>
                <a:spcPts val="0"/>
              </a:spcAft>
              <a:buClr>
                <a:schemeClr val="dk1"/>
              </a:buClr>
              <a:buSzPts val="1100"/>
              <a:buFont typeface="Arimo"/>
              <a:buChar char="-"/>
            </a:pPr>
            <a:r>
              <a:rPr lang="en" sz="1100">
                <a:solidFill>
                  <a:schemeClr val="dk1"/>
                </a:solidFill>
                <a:latin typeface="Arimo"/>
                <a:ea typeface="Arimo"/>
                <a:cs typeface="Arimo"/>
                <a:sym typeface="Arimo"/>
              </a:rPr>
              <a:t>Model evaluation</a:t>
            </a:r>
            <a:endParaRPr sz="1100">
              <a:solidFill>
                <a:schemeClr val="dk1"/>
              </a:solidFill>
              <a:latin typeface="Arimo"/>
              <a:ea typeface="Arimo"/>
              <a:cs typeface="Arimo"/>
              <a:sym typeface="Arimo"/>
            </a:endParaRPr>
          </a:p>
        </p:txBody>
      </p:sp>
      <p:pic>
        <p:nvPicPr>
          <p:cNvPr id="1396" name="Google Shape;1396;p156"/>
          <p:cNvPicPr preferRelativeResize="0"/>
          <p:nvPr/>
        </p:nvPicPr>
        <p:blipFill rotWithShape="1">
          <a:blip r:embed="rId3">
            <a:alphaModFix/>
          </a:blip>
          <a:srcRect b="27568" l="16689" r="12504" t="22776"/>
          <a:stretch/>
        </p:blipFill>
        <p:spPr>
          <a:xfrm>
            <a:off x="3830063" y="3608979"/>
            <a:ext cx="1388036" cy="511800"/>
          </a:xfrm>
          <a:prstGeom prst="rect">
            <a:avLst/>
          </a:prstGeom>
          <a:noFill/>
          <a:ln>
            <a:noFill/>
          </a:ln>
        </p:spPr>
      </p:pic>
      <p:pic>
        <p:nvPicPr>
          <p:cNvPr descr="Google BigQuery: A Tutorial for Marketers | CXL" id="1397" name="Google Shape;1397;p156"/>
          <p:cNvPicPr preferRelativeResize="0"/>
          <p:nvPr/>
        </p:nvPicPr>
        <p:blipFill>
          <a:blip r:embed="rId4">
            <a:alphaModFix/>
          </a:blip>
          <a:stretch>
            <a:fillRect/>
          </a:stretch>
        </p:blipFill>
        <p:spPr>
          <a:xfrm>
            <a:off x="1593078" y="3538488"/>
            <a:ext cx="1159150" cy="652775"/>
          </a:xfrm>
          <a:prstGeom prst="rect">
            <a:avLst/>
          </a:prstGeom>
          <a:noFill/>
          <a:ln>
            <a:noFill/>
          </a:ln>
        </p:spPr>
      </p:pic>
      <p:pic>
        <p:nvPicPr>
          <p:cNvPr id="1398" name="Google Shape;1398;p156"/>
          <p:cNvPicPr preferRelativeResize="0"/>
          <p:nvPr/>
        </p:nvPicPr>
        <p:blipFill rotWithShape="1">
          <a:blip r:embed="rId3">
            <a:alphaModFix/>
          </a:blip>
          <a:srcRect b="27568" l="16689" r="12504" t="22776"/>
          <a:stretch/>
        </p:blipFill>
        <p:spPr>
          <a:xfrm>
            <a:off x="6262213" y="3608979"/>
            <a:ext cx="1388036" cy="511800"/>
          </a:xfrm>
          <a:prstGeom prst="rect">
            <a:avLst/>
          </a:prstGeom>
          <a:noFill/>
          <a:ln>
            <a:noFill/>
          </a:ln>
        </p:spPr>
      </p:pic>
      <p:sp>
        <p:nvSpPr>
          <p:cNvPr id="1399" name="Google Shape;1399;p156"/>
          <p:cNvSpPr/>
          <p:nvPr/>
        </p:nvSpPr>
        <p:spPr>
          <a:xfrm>
            <a:off x="417575" y="1536088"/>
            <a:ext cx="8159400" cy="511800"/>
          </a:xfrm>
          <a:prstGeom prst="chevron">
            <a:avLst>
              <a:gd fmla="val 50000" name="adj"/>
            </a:avLst>
          </a:prstGeom>
          <a:solidFill>
            <a:schemeClr val="accent6"/>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rimo"/>
                <a:ea typeface="Arimo"/>
                <a:cs typeface="Arimo"/>
                <a:sym typeface="Arimo"/>
              </a:rPr>
              <a:t>UI / UX design</a:t>
            </a:r>
            <a:endParaRPr b="1" sz="1700">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57"/>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405" name="Google Shape;1405;p157"/>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800">
              <a:latin typeface="Arimo"/>
              <a:ea typeface="Arimo"/>
              <a:cs typeface="Arimo"/>
              <a:sym typeface="Arimo"/>
            </a:endParaRPr>
          </a:p>
        </p:txBody>
      </p:sp>
      <p:cxnSp>
        <p:nvCxnSpPr>
          <p:cNvPr id="1406" name="Google Shape;1406;p157"/>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sp>
        <p:nvSpPr>
          <p:cNvPr id="1407" name="Google Shape;1407;p157"/>
          <p:cNvSpPr/>
          <p:nvPr/>
        </p:nvSpPr>
        <p:spPr>
          <a:xfrm>
            <a:off x="1992251" y="2669556"/>
            <a:ext cx="658200" cy="58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0000"/>
                </a:solidFill>
                <a:latin typeface="Arimo"/>
                <a:ea typeface="Arimo"/>
                <a:cs typeface="Arimo"/>
                <a:sym typeface="Arimo"/>
              </a:rPr>
              <a:t>Slide items</a:t>
            </a:r>
            <a:endParaRPr sz="1300">
              <a:solidFill>
                <a:srgbClr val="FF0000"/>
              </a:solidFill>
              <a:latin typeface="Arimo"/>
              <a:ea typeface="Arimo"/>
              <a:cs typeface="Arimo"/>
              <a:sym typeface="Arimo"/>
            </a:endParaRPr>
          </a:p>
        </p:txBody>
      </p:sp>
      <p:sp>
        <p:nvSpPr>
          <p:cNvPr id="1408" name="Google Shape;1408;p157"/>
          <p:cNvSpPr/>
          <p:nvPr/>
        </p:nvSpPr>
        <p:spPr>
          <a:xfrm>
            <a:off x="2901043" y="1831544"/>
            <a:ext cx="686700" cy="582900"/>
          </a:xfrm>
          <a:prstGeom prst="rect">
            <a:avLst/>
          </a:prstGeom>
          <a:noFill/>
          <a:ln cap="flat" cmpd="sng" w="952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2"/>
                </a:solidFill>
                <a:latin typeface="Arimo"/>
                <a:ea typeface="Arimo"/>
                <a:cs typeface="Arimo"/>
                <a:sym typeface="Arimo"/>
              </a:rPr>
              <a:t>text</a:t>
            </a:r>
            <a:endParaRPr sz="1300">
              <a:solidFill>
                <a:schemeClr val="dk2"/>
              </a:solidFill>
              <a:latin typeface="Arimo"/>
              <a:ea typeface="Arimo"/>
              <a:cs typeface="Arimo"/>
              <a:sym typeface="Arimo"/>
            </a:endParaRPr>
          </a:p>
        </p:txBody>
      </p:sp>
      <p:sp>
        <p:nvSpPr>
          <p:cNvPr id="1409" name="Google Shape;1409;p157"/>
          <p:cNvSpPr/>
          <p:nvPr/>
        </p:nvSpPr>
        <p:spPr>
          <a:xfrm>
            <a:off x="2898418" y="2673422"/>
            <a:ext cx="686700" cy="582900"/>
          </a:xfrm>
          <a:prstGeom prst="rect">
            <a:avLst/>
          </a:prstGeom>
          <a:noFill/>
          <a:ln cap="flat" cmpd="sng" w="952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Arimo"/>
                <a:ea typeface="Arimo"/>
                <a:cs typeface="Arimo"/>
                <a:sym typeface="Arimo"/>
              </a:rPr>
              <a:t>table</a:t>
            </a:r>
            <a:endParaRPr sz="1300">
              <a:solidFill>
                <a:schemeClr val="dk2"/>
              </a:solidFill>
              <a:latin typeface="Arimo"/>
              <a:ea typeface="Arimo"/>
              <a:cs typeface="Arimo"/>
              <a:sym typeface="Arimo"/>
            </a:endParaRPr>
          </a:p>
        </p:txBody>
      </p:sp>
      <p:sp>
        <p:nvSpPr>
          <p:cNvPr id="1410" name="Google Shape;1410;p157"/>
          <p:cNvSpPr/>
          <p:nvPr/>
        </p:nvSpPr>
        <p:spPr>
          <a:xfrm>
            <a:off x="2898418" y="3496120"/>
            <a:ext cx="686700" cy="5829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Arimo"/>
                <a:ea typeface="Arimo"/>
                <a:cs typeface="Arimo"/>
                <a:sym typeface="Arimo"/>
              </a:rPr>
              <a:t>image</a:t>
            </a:r>
            <a:endParaRPr sz="1300">
              <a:solidFill>
                <a:schemeClr val="dk2"/>
              </a:solidFill>
              <a:latin typeface="Arimo"/>
              <a:ea typeface="Arimo"/>
              <a:cs typeface="Arimo"/>
              <a:sym typeface="Arimo"/>
            </a:endParaRPr>
          </a:p>
        </p:txBody>
      </p:sp>
      <p:sp>
        <p:nvSpPr>
          <p:cNvPr id="1411" name="Google Shape;1411;p157"/>
          <p:cNvSpPr/>
          <p:nvPr/>
        </p:nvSpPr>
        <p:spPr>
          <a:xfrm>
            <a:off x="3655331" y="3426560"/>
            <a:ext cx="972000" cy="204300"/>
          </a:xfrm>
          <a:prstGeom prst="rect">
            <a:avLst/>
          </a:prstGeom>
          <a:noFill/>
          <a:ln cap="flat" cmpd="sng" w="952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2"/>
                </a:solidFill>
                <a:latin typeface="Arimo"/>
                <a:ea typeface="Arimo"/>
                <a:cs typeface="Arimo"/>
                <a:sym typeface="Arimo"/>
              </a:rPr>
              <a:t>table</a:t>
            </a:r>
            <a:endParaRPr sz="1300">
              <a:solidFill>
                <a:schemeClr val="dk2"/>
              </a:solidFill>
              <a:latin typeface="Arimo"/>
              <a:ea typeface="Arimo"/>
              <a:cs typeface="Arimo"/>
              <a:sym typeface="Arimo"/>
            </a:endParaRPr>
          </a:p>
        </p:txBody>
      </p:sp>
      <p:sp>
        <p:nvSpPr>
          <p:cNvPr id="1412" name="Google Shape;1412;p157"/>
          <p:cNvSpPr/>
          <p:nvPr/>
        </p:nvSpPr>
        <p:spPr>
          <a:xfrm>
            <a:off x="3650234" y="3944193"/>
            <a:ext cx="972000" cy="2043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2"/>
                </a:solidFill>
                <a:latin typeface="Arimo"/>
                <a:ea typeface="Arimo"/>
                <a:cs typeface="Arimo"/>
                <a:sym typeface="Arimo"/>
              </a:rPr>
              <a:t>image</a:t>
            </a:r>
            <a:endParaRPr sz="1300">
              <a:solidFill>
                <a:schemeClr val="dk2"/>
              </a:solidFill>
              <a:latin typeface="Arimo"/>
              <a:ea typeface="Arimo"/>
              <a:cs typeface="Arimo"/>
              <a:sym typeface="Arimo"/>
            </a:endParaRPr>
          </a:p>
        </p:txBody>
      </p:sp>
      <p:cxnSp>
        <p:nvCxnSpPr>
          <p:cNvPr id="1413" name="Google Shape;1413;p157"/>
          <p:cNvCxnSpPr>
            <a:stCxn id="1407" idx="3"/>
            <a:endCxn id="1408" idx="1"/>
          </p:cNvCxnSpPr>
          <p:nvPr/>
        </p:nvCxnSpPr>
        <p:spPr>
          <a:xfrm flipH="1" rot="10800000">
            <a:off x="2650451" y="2123106"/>
            <a:ext cx="250500" cy="837900"/>
          </a:xfrm>
          <a:prstGeom prst="straightConnector1">
            <a:avLst/>
          </a:prstGeom>
          <a:noFill/>
          <a:ln cap="flat" cmpd="sng" w="9525">
            <a:solidFill>
              <a:schemeClr val="dk2"/>
            </a:solidFill>
            <a:prstDash val="lgDashDot"/>
            <a:round/>
            <a:headEnd len="sm" w="sm" type="none"/>
            <a:tailEnd len="sm" w="sm" type="none"/>
          </a:ln>
        </p:spPr>
      </p:cxnSp>
      <p:cxnSp>
        <p:nvCxnSpPr>
          <p:cNvPr id="1414" name="Google Shape;1414;p157"/>
          <p:cNvCxnSpPr>
            <a:stCxn id="1407" idx="3"/>
            <a:endCxn id="1409" idx="1"/>
          </p:cNvCxnSpPr>
          <p:nvPr/>
        </p:nvCxnSpPr>
        <p:spPr>
          <a:xfrm>
            <a:off x="2650451" y="2961006"/>
            <a:ext cx="248100" cy="3900"/>
          </a:xfrm>
          <a:prstGeom prst="straightConnector1">
            <a:avLst/>
          </a:prstGeom>
          <a:noFill/>
          <a:ln cap="flat" cmpd="sng" w="9525">
            <a:solidFill>
              <a:schemeClr val="dk2"/>
            </a:solidFill>
            <a:prstDash val="dashDot"/>
            <a:round/>
            <a:headEnd len="med" w="med" type="none"/>
            <a:tailEnd len="med" w="med" type="none"/>
          </a:ln>
        </p:spPr>
      </p:cxnSp>
      <p:cxnSp>
        <p:nvCxnSpPr>
          <p:cNvPr id="1415" name="Google Shape;1415;p157"/>
          <p:cNvCxnSpPr>
            <a:stCxn id="1407" idx="3"/>
            <a:endCxn id="1410" idx="1"/>
          </p:cNvCxnSpPr>
          <p:nvPr/>
        </p:nvCxnSpPr>
        <p:spPr>
          <a:xfrm>
            <a:off x="2650451" y="2961006"/>
            <a:ext cx="248100" cy="826500"/>
          </a:xfrm>
          <a:prstGeom prst="straightConnector1">
            <a:avLst/>
          </a:prstGeom>
          <a:noFill/>
          <a:ln cap="flat" cmpd="sng" w="9525">
            <a:solidFill>
              <a:schemeClr val="dk2"/>
            </a:solidFill>
            <a:prstDash val="dashDot"/>
            <a:round/>
            <a:headEnd len="med" w="med" type="none"/>
            <a:tailEnd len="med" w="med" type="none"/>
          </a:ln>
        </p:spPr>
      </p:cxnSp>
      <p:cxnSp>
        <p:nvCxnSpPr>
          <p:cNvPr id="1416" name="Google Shape;1416;p157"/>
          <p:cNvCxnSpPr>
            <a:stCxn id="1411" idx="1"/>
            <a:endCxn id="1410" idx="3"/>
          </p:cNvCxnSpPr>
          <p:nvPr/>
        </p:nvCxnSpPr>
        <p:spPr>
          <a:xfrm flipH="1">
            <a:off x="3585131" y="3528710"/>
            <a:ext cx="70200" cy="258900"/>
          </a:xfrm>
          <a:prstGeom prst="straightConnector1">
            <a:avLst/>
          </a:prstGeom>
          <a:noFill/>
          <a:ln cap="flat" cmpd="sng" w="9525">
            <a:solidFill>
              <a:schemeClr val="dk2"/>
            </a:solidFill>
            <a:prstDash val="dashDot"/>
            <a:round/>
            <a:headEnd len="med" w="med" type="none"/>
            <a:tailEnd len="med" w="med" type="none"/>
          </a:ln>
        </p:spPr>
      </p:cxnSp>
      <p:cxnSp>
        <p:nvCxnSpPr>
          <p:cNvPr id="1417" name="Google Shape;1417;p157"/>
          <p:cNvCxnSpPr>
            <a:stCxn id="1412" idx="1"/>
            <a:endCxn id="1410" idx="3"/>
          </p:cNvCxnSpPr>
          <p:nvPr/>
        </p:nvCxnSpPr>
        <p:spPr>
          <a:xfrm rot="10800000">
            <a:off x="3585134" y="3787443"/>
            <a:ext cx="65100" cy="258900"/>
          </a:xfrm>
          <a:prstGeom prst="straightConnector1">
            <a:avLst/>
          </a:prstGeom>
          <a:noFill/>
          <a:ln cap="flat" cmpd="sng" w="9525">
            <a:solidFill>
              <a:schemeClr val="dk2"/>
            </a:solidFill>
            <a:prstDash val="solid"/>
            <a:round/>
            <a:headEnd len="med" w="med" type="none"/>
            <a:tailEnd len="med" w="med" type="none"/>
          </a:ln>
        </p:spPr>
      </p:cxnSp>
      <p:sp>
        <p:nvSpPr>
          <p:cNvPr id="1418" name="Google Shape;1418;p157"/>
          <p:cNvSpPr/>
          <p:nvPr/>
        </p:nvSpPr>
        <p:spPr>
          <a:xfrm>
            <a:off x="3655331" y="3685376"/>
            <a:ext cx="972000" cy="204300"/>
          </a:xfrm>
          <a:prstGeom prst="rect">
            <a:avLst/>
          </a:prstGeom>
          <a:noFill/>
          <a:ln cap="flat" cmpd="sng" w="952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2"/>
                </a:solidFill>
                <a:latin typeface="Arimo"/>
                <a:ea typeface="Arimo"/>
                <a:cs typeface="Arimo"/>
                <a:sym typeface="Arimo"/>
              </a:rPr>
              <a:t>text</a:t>
            </a:r>
            <a:endParaRPr sz="1300">
              <a:solidFill>
                <a:schemeClr val="dk2"/>
              </a:solidFill>
              <a:latin typeface="Arimo"/>
              <a:ea typeface="Arimo"/>
              <a:cs typeface="Arimo"/>
              <a:sym typeface="Arimo"/>
            </a:endParaRPr>
          </a:p>
        </p:txBody>
      </p:sp>
      <p:cxnSp>
        <p:nvCxnSpPr>
          <p:cNvPr id="1419" name="Google Shape;1419;p157"/>
          <p:cNvCxnSpPr>
            <a:stCxn id="1418" idx="1"/>
            <a:endCxn id="1410" idx="3"/>
          </p:cNvCxnSpPr>
          <p:nvPr/>
        </p:nvCxnSpPr>
        <p:spPr>
          <a:xfrm rot="10800000">
            <a:off x="3585131" y="3787526"/>
            <a:ext cx="70200" cy="0"/>
          </a:xfrm>
          <a:prstGeom prst="straightConnector1">
            <a:avLst/>
          </a:prstGeom>
          <a:noFill/>
          <a:ln cap="flat" cmpd="sng" w="9525">
            <a:solidFill>
              <a:schemeClr val="dk2"/>
            </a:solidFill>
            <a:prstDash val="dashDot"/>
            <a:round/>
            <a:headEnd len="med" w="med" type="none"/>
            <a:tailEnd len="med" w="med" type="none"/>
          </a:ln>
        </p:spPr>
      </p:cxnSp>
      <p:grpSp>
        <p:nvGrpSpPr>
          <p:cNvPr id="1420" name="Google Shape;1420;p157"/>
          <p:cNvGrpSpPr/>
          <p:nvPr/>
        </p:nvGrpSpPr>
        <p:grpSpPr>
          <a:xfrm>
            <a:off x="5058339" y="2534483"/>
            <a:ext cx="959270" cy="353062"/>
            <a:chOff x="6553359" y="3740341"/>
            <a:chExt cx="2122749" cy="783886"/>
          </a:xfrm>
        </p:grpSpPr>
        <p:pic>
          <p:nvPicPr>
            <p:cNvPr id="1421" name="Google Shape;1421;p157"/>
            <p:cNvPicPr preferRelativeResize="0"/>
            <p:nvPr/>
          </p:nvPicPr>
          <p:blipFill rotWithShape="1">
            <a:blip r:embed="rId3">
              <a:alphaModFix/>
            </a:blip>
            <a:srcRect b="29865" l="86926" r="0" t="18374"/>
            <a:stretch/>
          </p:blipFill>
          <p:spPr>
            <a:xfrm>
              <a:off x="7804395" y="3740341"/>
              <a:ext cx="871713" cy="783886"/>
            </a:xfrm>
            <a:prstGeom prst="rect">
              <a:avLst/>
            </a:prstGeom>
            <a:noFill/>
            <a:ln>
              <a:noFill/>
            </a:ln>
          </p:spPr>
        </p:pic>
        <p:pic>
          <p:nvPicPr>
            <p:cNvPr id="1422" name="Google Shape;1422;p157"/>
            <p:cNvPicPr preferRelativeResize="0"/>
            <p:nvPr/>
          </p:nvPicPr>
          <p:blipFill rotWithShape="1">
            <a:blip r:embed="rId3">
              <a:alphaModFix/>
            </a:blip>
            <a:srcRect b="29865" l="0" r="86926" t="18374"/>
            <a:stretch/>
          </p:blipFill>
          <p:spPr>
            <a:xfrm>
              <a:off x="6553359" y="3740342"/>
              <a:ext cx="871668" cy="783886"/>
            </a:xfrm>
            <a:prstGeom prst="rect">
              <a:avLst/>
            </a:prstGeom>
            <a:noFill/>
            <a:ln>
              <a:noFill/>
            </a:ln>
          </p:spPr>
        </p:pic>
        <p:cxnSp>
          <p:nvCxnSpPr>
            <p:cNvPr id="1423" name="Google Shape;1423;p157"/>
            <p:cNvCxnSpPr/>
            <p:nvPr/>
          </p:nvCxnSpPr>
          <p:spPr>
            <a:xfrm>
              <a:off x="7425039" y="4206050"/>
              <a:ext cx="379500" cy="0"/>
            </a:xfrm>
            <a:prstGeom prst="straightConnector1">
              <a:avLst/>
            </a:prstGeom>
            <a:noFill/>
            <a:ln cap="flat" cmpd="sng" w="19050">
              <a:solidFill>
                <a:srgbClr val="000000"/>
              </a:solidFill>
              <a:prstDash val="solid"/>
              <a:round/>
              <a:headEnd len="med" w="med" type="none"/>
              <a:tailEnd len="med" w="med" type="triangle"/>
            </a:ln>
          </p:spPr>
        </p:cxnSp>
      </p:grpSp>
      <p:pic>
        <p:nvPicPr>
          <p:cNvPr id="1424" name="Google Shape;1424;p157"/>
          <p:cNvPicPr preferRelativeResize="0"/>
          <p:nvPr/>
        </p:nvPicPr>
        <p:blipFill>
          <a:blip r:embed="rId4">
            <a:alphaModFix/>
          </a:blip>
          <a:stretch>
            <a:fillRect/>
          </a:stretch>
        </p:blipFill>
        <p:spPr>
          <a:xfrm>
            <a:off x="5232979" y="3052512"/>
            <a:ext cx="565838" cy="556808"/>
          </a:xfrm>
          <a:prstGeom prst="rect">
            <a:avLst/>
          </a:prstGeom>
          <a:noFill/>
          <a:ln>
            <a:noFill/>
          </a:ln>
        </p:spPr>
      </p:pic>
      <p:pic>
        <p:nvPicPr>
          <p:cNvPr id="1425" name="Google Shape;1425;p157"/>
          <p:cNvPicPr preferRelativeResize="0"/>
          <p:nvPr/>
        </p:nvPicPr>
        <p:blipFill rotWithShape="1">
          <a:blip r:embed="rId5">
            <a:alphaModFix/>
          </a:blip>
          <a:srcRect b="16279" l="19367" r="19787" t="16339"/>
          <a:stretch/>
        </p:blipFill>
        <p:spPr>
          <a:xfrm>
            <a:off x="5287375" y="1844690"/>
            <a:ext cx="501104" cy="556808"/>
          </a:xfrm>
          <a:prstGeom prst="rect">
            <a:avLst/>
          </a:prstGeom>
          <a:noFill/>
          <a:ln>
            <a:noFill/>
          </a:ln>
        </p:spPr>
      </p:pic>
      <p:sp>
        <p:nvSpPr>
          <p:cNvPr id="1426" name="Google Shape;1426;p157"/>
          <p:cNvSpPr/>
          <p:nvPr/>
        </p:nvSpPr>
        <p:spPr>
          <a:xfrm>
            <a:off x="6535152" y="1831544"/>
            <a:ext cx="852600" cy="2317200"/>
          </a:xfrm>
          <a:prstGeom prst="rect">
            <a:avLst/>
          </a:prstGeom>
          <a:noFill/>
          <a:ln cap="flat" cmpd="sng" w="9525">
            <a:solidFill>
              <a:schemeClr val="dk2"/>
            </a:solidFill>
            <a:prstDash val="lgDashDot"/>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00">
                <a:solidFill>
                  <a:schemeClr val="dk2"/>
                </a:solidFill>
                <a:latin typeface="Arimo"/>
                <a:ea typeface="Arimo"/>
                <a:cs typeface="Arimo"/>
                <a:sym typeface="Arimo"/>
              </a:rPr>
              <a:t>Positioning analysis</a:t>
            </a:r>
            <a:endParaRPr sz="1300">
              <a:solidFill>
                <a:schemeClr val="dk2"/>
              </a:solidFill>
              <a:latin typeface="Arimo"/>
              <a:ea typeface="Arimo"/>
              <a:cs typeface="Arimo"/>
              <a:sym typeface="Arimo"/>
            </a:endParaRPr>
          </a:p>
        </p:txBody>
      </p:sp>
      <p:cxnSp>
        <p:nvCxnSpPr>
          <p:cNvPr id="1427" name="Google Shape;1427;p157"/>
          <p:cNvCxnSpPr>
            <a:stCxn id="1409" idx="3"/>
            <a:endCxn id="1425" idx="1"/>
          </p:cNvCxnSpPr>
          <p:nvPr/>
        </p:nvCxnSpPr>
        <p:spPr>
          <a:xfrm flipH="1" rot="10800000">
            <a:off x="3585118" y="2123072"/>
            <a:ext cx="1702200" cy="841800"/>
          </a:xfrm>
          <a:prstGeom prst="curvedConnector3">
            <a:avLst>
              <a:gd fmla="val 49995" name="adj1"/>
            </a:avLst>
          </a:prstGeom>
          <a:noFill/>
          <a:ln cap="flat" cmpd="sng" w="9525">
            <a:solidFill>
              <a:schemeClr val="dk2"/>
            </a:solidFill>
            <a:prstDash val="lgDashDot"/>
            <a:round/>
            <a:headEnd len="med" w="med" type="none"/>
            <a:tailEnd len="med" w="med" type="triangle"/>
          </a:ln>
        </p:spPr>
      </p:cxnSp>
      <p:cxnSp>
        <p:nvCxnSpPr>
          <p:cNvPr id="1428" name="Google Shape;1428;p157"/>
          <p:cNvCxnSpPr>
            <a:stCxn id="1411" idx="3"/>
            <a:endCxn id="1422" idx="1"/>
          </p:cNvCxnSpPr>
          <p:nvPr/>
        </p:nvCxnSpPr>
        <p:spPr>
          <a:xfrm flipH="1" rot="10800000">
            <a:off x="4627331" y="2710910"/>
            <a:ext cx="431100" cy="817800"/>
          </a:xfrm>
          <a:prstGeom prst="curvedConnector3">
            <a:avLst>
              <a:gd fmla="val 49993" name="adj1"/>
            </a:avLst>
          </a:prstGeom>
          <a:noFill/>
          <a:ln cap="flat" cmpd="sng" w="9525">
            <a:solidFill>
              <a:schemeClr val="dk2"/>
            </a:solidFill>
            <a:prstDash val="lgDashDot"/>
            <a:round/>
            <a:headEnd len="sm" w="sm" type="none"/>
            <a:tailEnd len="sm" w="sm" type="triangle"/>
          </a:ln>
        </p:spPr>
      </p:cxnSp>
      <p:cxnSp>
        <p:nvCxnSpPr>
          <p:cNvPr id="1429" name="Google Shape;1429;p157"/>
          <p:cNvCxnSpPr>
            <a:stCxn id="1412" idx="3"/>
            <a:endCxn id="1424" idx="1"/>
          </p:cNvCxnSpPr>
          <p:nvPr/>
        </p:nvCxnSpPr>
        <p:spPr>
          <a:xfrm flipH="1" rot="10800000">
            <a:off x="4622234" y="3330843"/>
            <a:ext cx="610800" cy="715500"/>
          </a:xfrm>
          <a:prstGeom prst="curvedConnector3">
            <a:avLst>
              <a:gd fmla="val 49999" name="adj1"/>
            </a:avLst>
          </a:prstGeom>
          <a:noFill/>
          <a:ln cap="flat" cmpd="sng" w="9525">
            <a:solidFill>
              <a:schemeClr val="dk2"/>
            </a:solidFill>
            <a:prstDash val="dashDot"/>
            <a:round/>
            <a:headEnd len="sm" w="sm" type="none"/>
            <a:tailEnd len="sm" w="sm" type="triangle"/>
          </a:ln>
        </p:spPr>
      </p:cxnSp>
      <p:sp>
        <p:nvSpPr>
          <p:cNvPr id="1430" name="Google Shape;1430;p157"/>
          <p:cNvSpPr/>
          <p:nvPr/>
        </p:nvSpPr>
        <p:spPr>
          <a:xfrm>
            <a:off x="7791538" y="1831544"/>
            <a:ext cx="852600" cy="2317200"/>
          </a:xfrm>
          <a:prstGeom prst="rect">
            <a:avLst/>
          </a:prstGeom>
          <a:noFill/>
          <a:ln cap="flat" cmpd="sng" w="9525">
            <a:solidFill>
              <a:schemeClr val="dk2"/>
            </a:solidFill>
            <a:prstDash val="dashDot"/>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00">
                <a:solidFill>
                  <a:schemeClr val="dk2"/>
                </a:solidFill>
                <a:latin typeface="Arimo"/>
                <a:ea typeface="Arimo"/>
                <a:cs typeface="Arimo"/>
                <a:sym typeface="Arimo"/>
              </a:rPr>
              <a:t>Error detection</a:t>
            </a:r>
            <a:endParaRPr sz="1300">
              <a:solidFill>
                <a:schemeClr val="dk2"/>
              </a:solidFill>
              <a:latin typeface="Arimo"/>
              <a:ea typeface="Arimo"/>
              <a:cs typeface="Arimo"/>
              <a:sym typeface="Arimo"/>
            </a:endParaRPr>
          </a:p>
        </p:txBody>
      </p:sp>
      <p:cxnSp>
        <p:nvCxnSpPr>
          <p:cNvPr id="1431" name="Google Shape;1431;p157"/>
          <p:cNvCxnSpPr>
            <a:stCxn id="1421" idx="3"/>
            <a:endCxn id="1430" idx="1"/>
          </p:cNvCxnSpPr>
          <p:nvPr/>
        </p:nvCxnSpPr>
        <p:spPr>
          <a:xfrm>
            <a:off x="6017609" y="2711014"/>
            <a:ext cx="1773900" cy="279000"/>
          </a:xfrm>
          <a:prstGeom prst="curvedConnector3">
            <a:avLst>
              <a:gd fmla="val 50000" name="adj1"/>
            </a:avLst>
          </a:prstGeom>
          <a:noFill/>
          <a:ln cap="flat" cmpd="sng" w="9525">
            <a:solidFill>
              <a:schemeClr val="dk2"/>
            </a:solidFill>
            <a:prstDash val="lgDashDot"/>
            <a:round/>
            <a:headEnd len="med" w="med" type="none"/>
            <a:tailEnd len="med" w="med" type="triangle"/>
          </a:ln>
        </p:spPr>
      </p:cxnSp>
      <p:cxnSp>
        <p:nvCxnSpPr>
          <p:cNvPr id="1432" name="Google Shape;1432;p157"/>
          <p:cNvCxnSpPr>
            <a:stCxn id="1425" idx="3"/>
            <a:endCxn id="1430" idx="1"/>
          </p:cNvCxnSpPr>
          <p:nvPr/>
        </p:nvCxnSpPr>
        <p:spPr>
          <a:xfrm>
            <a:off x="5788479" y="2123094"/>
            <a:ext cx="2003100" cy="867000"/>
          </a:xfrm>
          <a:prstGeom prst="curvedConnector3">
            <a:avLst>
              <a:gd fmla="val 49998" name="adj1"/>
            </a:avLst>
          </a:prstGeom>
          <a:noFill/>
          <a:ln cap="flat" cmpd="sng" w="9525">
            <a:solidFill>
              <a:schemeClr val="dk2"/>
            </a:solidFill>
            <a:prstDash val="lgDashDot"/>
            <a:round/>
            <a:headEnd len="med" w="med" type="none"/>
            <a:tailEnd len="med" w="med" type="triangle"/>
          </a:ln>
        </p:spPr>
      </p:cxnSp>
      <p:sp>
        <p:nvSpPr>
          <p:cNvPr id="1433" name="Google Shape;1433;p157"/>
          <p:cNvSpPr/>
          <p:nvPr/>
        </p:nvSpPr>
        <p:spPr>
          <a:xfrm>
            <a:off x="1070375" y="2669556"/>
            <a:ext cx="738900" cy="58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Arimo"/>
                <a:ea typeface="Arimo"/>
                <a:cs typeface="Arimo"/>
                <a:sym typeface="Arimo"/>
              </a:rPr>
              <a:t>Parsing</a:t>
            </a:r>
            <a:endParaRPr sz="1200">
              <a:solidFill>
                <a:srgbClr val="FF0000"/>
              </a:solidFill>
              <a:latin typeface="Arimo"/>
              <a:ea typeface="Arimo"/>
              <a:cs typeface="Arimo"/>
              <a:sym typeface="Arimo"/>
            </a:endParaRPr>
          </a:p>
        </p:txBody>
      </p:sp>
      <p:cxnSp>
        <p:nvCxnSpPr>
          <p:cNvPr id="1434" name="Google Shape;1434;p157"/>
          <p:cNvCxnSpPr>
            <a:stCxn id="1433" idx="3"/>
            <a:endCxn id="1407" idx="1"/>
          </p:cNvCxnSpPr>
          <p:nvPr/>
        </p:nvCxnSpPr>
        <p:spPr>
          <a:xfrm>
            <a:off x="1809275" y="2961006"/>
            <a:ext cx="183000" cy="0"/>
          </a:xfrm>
          <a:prstGeom prst="straightConnector1">
            <a:avLst/>
          </a:prstGeom>
          <a:noFill/>
          <a:ln cap="flat" cmpd="sng" w="9525">
            <a:solidFill>
              <a:srgbClr val="FF0000"/>
            </a:solidFill>
            <a:prstDash val="solid"/>
            <a:round/>
            <a:headEnd len="med" w="med" type="none"/>
            <a:tailEnd len="med" w="med" type="none"/>
          </a:ln>
        </p:spPr>
      </p:cxnSp>
      <p:pic>
        <p:nvPicPr>
          <p:cNvPr id="1435" name="Google Shape;1435;p157"/>
          <p:cNvPicPr preferRelativeResize="0"/>
          <p:nvPr/>
        </p:nvPicPr>
        <p:blipFill>
          <a:blip r:embed="rId6">
            <a:alphaModFix/>
          </a:blip>
          <a:stretch>
            <a:fillRect/>
          </a:stretch>
        </p:blipFill>
        <p:spPr>
          <a:xfrm>
            <a:off x="414448" y="2684525"/>
            <a:ext cx="585825" cy="541737"/>
          </a:xfrm>
          <a:prstGeom prst="rect">
            <a:avLst/>
          </a:prstGeom>
          <a:noFill/>
          <a:ln>
            <a:noFill/>
          </a:ln>
        </p:spPr>
      </p:pic>
      <p:cxnSp>
        <p:nvCxnSpPr>
          <p:cNvPr id="1436" name="Google Shape;1436;p157"/>
          <p:cNvCxnSpPr>
            <a:stCxn id="1408" idx="3"/>
            <a:endCxn id="1425" idx="1"/>
          </p:cNvCxnSpPr>
          <p:nvPr/>
        </p:nvCxnSpPr>
        <p:spPr>
          <a:xfrm>
            <a:off x="3587743" y="2122994"/>
            <a:ext cx="1699500" cy="600"/>
          </a:xfrm>
          <a:prstGeom prst="curvedConnector3">
            <a:avLst>
              <a:gd fmla="val 50000" name="adj1"/>
            </a:avLst>
          </a:prstGeom>
          <a:noFill/>
          <a:ln cap="flat" cmpd="sng" w="9525">
            <a:solidFill>
              <a:schemeClr val="dk2"/>
            </a:solidFill>
            <a:prstDash val="lgDashDot"/>
            <a:round/>
            <a:headEnd len="sm" w="sm" type="none"/>
            <a:tailEnd len="sm" w="sm" type="triangle"/>
          </a:ln>
        </p:spPr>
      </p:cxnSp>
      <p:pic>
        <p:nvPicPr>
          <p:cNvPr id="1437" name="Google Shape;1437;p157"/>
          <p:cNvPicPr preferRelativeResize="0"/>
          <p:nvPr/>
        </p:nvPicPr>
        <p:blipFill rotWithShape="1">
          <a:blip r:embed="rId5">
            <a:alphaModFix/>
          </a:blip>
          <a:srcRect b="16279" l="19367" r="19787" t="16339"/>
          <a:stretch/>
        </p:blipFill>
        <p:spPr>
          <a:xfrm>
            <a:off x="7967161" y="1493532"/>
            <a:ext cx="501104" cy="556808"/>
          </a:xfrm>
          <a:prstGeom prst="rect">
            <a:avLst/>
          </a:prstGeom>
          <a:noFill/>
          <a:ln>
            <a:noFill/>
          </a:ln>
        </p:spPr>
      </p:pic>
      <p:cxnSp>
        <p:nvCxnSpPr>
          <p:cNvPr id="1438" name="Google Shape;1438;p157"/>
          <p:cNvCxnSpPr>
            <a:stCxn id="1424" idx="3"/>
            <a:endCxn id="1430" idx="1"/>
          </p:cNvCxnSpPr>
          <p:nvPr/>
        </p:nvCxnSpPr>
        <p:spPr>
          <a:xfrm flipH="1" rot="10800000">
            <a:off x="5798817" y="2990116"/>
            <a:ext cx="1992600" cy="340800"/>
          </a:xfrm>
          <a:prstGeom prst="curvedConnector3">
            <a:avLst>
              <a:gd fmla="val 49999" name="adj1"/>
            </a:avLst>
          </a:prstGeom>
          <a:noFill/>
          <a:ln cap="flat" cmpd="sng" w="9525">
            <a:solidFill>
              <a:schemeClr val="dk2"/>
            </a:solidFill>
            <a:prstDash val="dashDot"/>
            <a:round/>
            <a:headEnd len="sm" w="sm" type="none"/>
            <a:tailEnd len="sm" w="sm" type="triangle"/>
          </a:ln>
        </p:spPr>
      </p:cxnSp>
      <p:cxnSp>
        <p:nvCxnSpPr>
          <p:cNvPr id="1439" name="Google Shape;1439;p157"/>
          <p:cNvCxnSpPr>
            <a:stCxn id="1440" idx="3"/>
            <a:endCxn id="1430" idx="1"/>
          </p:cNvCxnSpPr>
          <p:nvPr/>
        </p:nvCxnSpPr>
        <p:spPr>
          <a:xfrm flipH="1" rot="10800000">
            <a:off x="5799273" y="2990211"/>
            <a:ext cx="1992300" cy="986400"/>
          </a:xfrm>
          <a:prstGeom prst="curvedConnector3">
            <a:avLst>
              <a:gd fmla="val 49998" name="adj1"/>
            </a:avLst>
          </a:prstGeom>
          <a:noFill/>
          <a:ln cap="flat" cmpd="sng" w="9525">
            <a:solidFill>
              <a:schemeClr val="dk2"/>
            </a:solidFill>
            <a:prstDash val="dashDot"/>
            <a:round/>
            <a:headEnd len="sm" w="sm" type="none"/>
            <a:tailEnd len="sm" w="sm" type="triangle"/>
          </a:ln>
        </p:spPr>
      </p:cxnSp>
      <p:pic>
        <p:nvPicPr>
          <p:cNvPr id="1440" name="Google Shape;1440;p157"/>
          <p:cNvPicPr preferRelativeResize="0"/>
          <p:nvPr/>
        </p:nvPicPr>
        <p:blipFill>
          <a:blip r:embed="rId7">
            <a:alphaModFix/>
          </a:blip>
          <a:stretch>
            <a:fillRect/>
          </a:stretch>
        </p:blipFill>
        <p:spPr>
          <a:xfrm>
            <a:off x="5188491" y="3671913"/>
            <a:ext cx="610781" cy="609395"/>
          </a:xfrm>
          <a:prstGeom prst="rect">
            <a:avLst/>
          </a:prstGeom>
          <a:noFill/>
          <a:ln>
            <a:noFill/>
          </a:ln>
        </p:spPr>
      </p:pic>
      <p:cxnSp>
        <p:nvCxnSpPr>
          <p:cNvPr id="1441" name="Google Shape;1441;p157"/>
          <p:cNvCxnSpPr>
            <a:stCxn id="1418" idx="3"/>
            <a:endCxn id="1440" idx="1"/>
          </p:cNvCxnSpPr>
          <p:nvPr/>
        </p:nvCxnSpPr>
        <p:spPr>
          <a:xfrm>
            <a:off x="4627331" y="3787526"/>
            <a:ext cx="561300" cy="189000"/>
          </a:xfrm>
          <a:prstGeom prst="curvedConnector3">
            <a:avLst>
              <a:gd fmla="val 50001" name="adj1"/>
            </a:avLst>
          </a:prstGeom>
          <a:noFill/>
          <a:ln cap="flat" cmpd="sng" w="9525">
            <a:solidFill>
              <a:schemeClr val="dk2"/>
            </a:solidFill>
            <a:prstDash val="lgDashDot"/>
            <a:round/>
            <a:headEnd len="sm" w="sm" type="none"/>
            <a:tailEnd len="sm" w="sm" type="triangle"/>
          </a:ln>
        </p:spPr>
      </p:cxnSp>
      <p:cxnSp>
        <p:nvCxnSpPr>
          <p:cNvPr id="1442" name="Google Shape;1442;p157"/>
          <p:cNvCxnSpPr>
            <a:stCxn id="1412" idx="3"/>
            <a:endCxn id="1440" idx="1"/>
          </p:cNvCxnSpPr>
          <p:nvPr/>
        </p:nvCxnSpPr>
        <p:spPr>
          <a:xfrm flipH="1" rot="10800000">
            <a:off x="4622234" y="3976743"/>
            <a:ext cx="566400" cy="69600"/>
          </a:xfrm>
          <a:prstGeom prst="curvedConnector3">
            <a:avLst>
              <a:gd fmla="val 49991" name="adj1"/>
            </a:avLst>
          </a:prstGeom>
          <a:noFill/>
          <a:ln cap="flat" cmpd="sng" w="9525">
            <a:solidFill>
              <a:schemeClr val="dk2"/>
            </a:solidFill>
            <a:prstDash val="dashDot"/>
            <a:round/>
            <a:headEnd len="sm" w="sm" type="none"/>
            <a:tailEnd len="sm" w="sm" type="triangle"/>
          </a:ln>
        </p:spPr>
      </p:cxnSp>
      <p:sp>
        <p:nvSpPr>
          <p:cNvPr id="1443" name="Google Shape;1443;p157"/>
          <p:cNvSpPr txBox="1"/>
          <p:nvPr/>
        </p:nvSpPr>
        <p:spPr>
          <a:xfrm>
            <a:off x="7460825" y="1212150"/>
            <a:ext cx="1485600" cy="318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hlink"/>
                </a:solidFill>
                <a:latin typeface="Arimo"/>
                <a:ea typeface="Arimo"/>
                <a:cs typeface="Arimo"/>
                <a:sym typeface="Arimo"/>
              </a:rPr>
              <a:t>Prompt engineering</a:t>
            </a:r>
            <a:endParaRPr sz="1100"/>
          </a:p>
        </p:txBody>
      </p:sp>
      <p:sp>
        <p:nvSpPr>
          <p:cNvPr id="1444" name="Google Shape;1444;p157"/>
          <p:cNvSpPr/>
          <p:nvPr/>
        </p:nvSpPr>
        <p:spPr>
          <a:xfrm>
            <a:off x="6707875" y="475625"/>
            <a:ext cx="2003100" cy="511800"/>
          </a:xfrm>
          <a:prstGeom prst="chevron">
            <a:avLst>
              <a:gd fmla="val 50000" name="adj"/>
            </a:avLst>
          </a:prstGeom>
          <a:solidFill>
            <a:srgbClr val="FFD966"/>
          </a:solidFill>
          <a:ln cap="flat" cmpd="sng" w="1905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accent6"/>
                </a:solidFill>
                <a:latin typeface="Arimo"/>
                <a:ea typeface="Arimo"/>
                <a:cs typeface="Arimo"/>
                <a:sym typeface="Arimo"/>
              </a:rPr>
              <a:t>Error analysis</a:t>
            </a:r>
            <a:endParaRPr b="1" sz="1700">
              <a:solidFill>
                <a:schemeClr val="accent6"/>
              </a:solidFill>
              <a:latin typeface="Arimo"/>
              <a:ea typeface="Arimo"/>
              <a:cs typeface="Arimo"/>
              <a:sym typeface="Arimo"/>
            </a:endParaRPr>
          </a:p>
        </p:txBody>
      </p:sp>
      <p:sp>
        <p:nvSpPr>
          <p:cNvPr id="1445" name="Google Shape;1445;p157"/>
          <p:cNvSpPr/>
          <p:nvPr/>
        </p:nvSpPr>
        <p:spPr>
          <a:xfrm>
            <a:off x="2565975" y="475488"/>
            <a:ext cx="4383600" cy="511800"/>
          </a:xfrm>
          <a:prstGeom prst="chevron">
            <a:avLst>
              <a:gd fmla="val 50000"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6"/>
                </a:solidFill>
                <a:latin typeface="Arimo"/>
                <a:ea typeface="Arimo"/>
                <a:cs typeface="Arimo"/>
                <a:sym typeface="Arimo"/>
              </a:rPr>
              <a:t>Data analysis</a:t>
            </a:r>
            <a:endParaRPr b="1" sz="1700">
              <a:solidFill>
                <a:schemeClr val="accent6"/>
              </a:solidFill>
              <a:latin typeface="Arimo"/>
              <a:ea typeface="Arimo"/>
              <a:cs typeface="Arimo"/>
              <a:sym typeface="Arimo"/>
            </a:endParaRPr>
          </a:p>
        </p:txBody>
      </p:sp>
      <p:sp>
        <p:nvSpPr>
          <p:cNvPr id="1446" name="Google Shape;1446;p157"/>
          <p:cNvSpPr/>
          <p:nvPr/>
        </p:nvSpPr>
        <p:spPr>
          <a:xfrm>
            <a:off x="265175" y="475488"/>
            <a:ext cx="2535000" cy="511800"/>
          </a:xfrm>
          <a:prstGeom prst="chevron">
            <a:avLst>
              <a:gd fmla="val 50000" name="adj"/>
            </a:avLst>
          </a:prstGeom>
          <a:solidFill>
            <a:srgbClr val="93C47D"/>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6"/>
                </a:solidFill>
                <a:latin typeface="Arimo"/>
                <a:ea typeface="Arimo"/>
                <a:cs typeface="Arimo"/>
                <a:sym typeface="Arimo"/>
              </a:rPr>
              <a:t>Data parsing</a:t>
            </a:r>
            <a:endParaRPr b="1" sz="1700">
              <a:solidFill>
                <a:schemeClr val="accent6"/>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58"/>
          <p:cNvSpPr txBox="1"/>
          <p:nvPr>
            <p:ph idx="1" type="subTitle"/>
          </p:nvPr>
        </p:nvSpPr>
        <p:spPr>
          <a:xfrm>
            <a:off x="134525" y="134525"/>
            <a:ext cx="1895400" cy="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452" name="Google Shape;1452;p158"/>
          <p:cNvSpPr txBox="1"/>
          <p:nvPr/>
        </p:nvSpPr>
        <p:spPr>
          <a:xfrm>
            <a:off x="75" y="0"/>
            <a:ext cx="9144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imo"/>
                <a:ea typeface="Arimo"/>
                <a:cs typeface="Arimo"/>
                <a:sym typeface="Arimo"/>
              </a:rPr>
              <a:t>Scope</a:t>
            </a:r>
            <a:endParaRPr sz="1800">
              <a:latin typeface="Arimo"/>
              <a:ea typeface="Arimo"/>
              <a:cs typeface="Arimo"/>
              <a:sym typeface="Arimo"/>
            </a:endParaRPr>
          </a:p>
        </p:txBody>
      </p:sp>
      <p:cxnSp>
        <p:nvCxnSpPr>
          <p:cNvPr id="1453" name="Google Shape;1453;p158"/>
          <p:cNvCxnSpPr/>
          <p:nvPr/>
        </p:nvCxnSpPr>
        <p:spPr>
          <a:xfrm>
            <a:off x="202725" y="360425"/>
            <a:ext cx="8642700" cy="0"/>
          </a:xfrm>
          <a:prstGeom prst="straightConnector1">
            <a:avLst/>
          </a:prstGeom>
          <a:noFill/>
          <a:ln cap="flat" cmpd="sng" w="9525">
            <a:solidFill>
              <a:srgbClr val="000000"/>
            </a:solidFill>
            <a:prstDash val="solid"/>
            <a:round/>
            <a:headEnd len="med" w="med" type="none"/>
            <a:tailEnd len="med" w="med" type="none"/>
          </a:ln>
        </p:spPr>
      </p:cxnSp>
      <p:sp>
        <p:nvSpPr>
          <p:cNvPr id="1454" name="Google Shape;1454;p158"/>
          <p:cNvSpPr/>
          <p:nvPr/>
        </p:nvSpPr>
        <p:spPr>
          <a:xfrm>
            <a:off x="344750" y="2747113"/>
            <a:ext cx="14448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Conversation</a:t>
            </a:r>
            <a:endParaRPr sz="1200">
              <a:latin typeface="Arimo"/>
              <a:ea typeface="Arimo"/>
              <a:cs typeface="Arimo"/>
              <a:sym typeface="Arimo"/>
            </a:endParaRPr>
          </a:p>
        </p:txBody>
      </p:sp>
      <p:sp>
        <p:nvSpPr>
          <p:cNvPr id="1455" name="Google Shape;1455;p158"/>
          <p:cNvSpPr/>
          <p:nvPr/>
        </p:nvSpPr>
        <p:spPr>
          <a:xfrm>
            <a:off x="2249425" y="1838650"/>
            <a:ext cx="10701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Audio signal processing</a:t>
            </a:r>
            <a:endParaRPr sz="1200">
              <a:latin typeface="Arimo"/>
              <a:ea typeface="Arimo"/>
              <a:cs typeface="Arimo"/>
              <a:sym typeface="Arimo"/>
            </a:endParaRPr>
          </a:p>
        </p:txBody>
      </p:sp>
      <p:sp>
        <p:nvSpPr>
          <p:cNvPr id="1456" name="Google Shape;1456;p158"/>
          <p:cNvSpPr/>
          <p:nvPr/>
        </p:nvSpPr>
        <p:spPr>
          <a:xfrm>
            <a:off x="3577950" y="1838575"/>
            <a:ext cx="13971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Spoken language detection</a:t>
            </a:r>
            <a:endParaRPr sz="1200">
              <a:latin typeface="Arimo"/>
              <a:ea typeface="Arimo"/>
              <a:cs typeface="Arimo"/>
              <a:sym typeface="Arimo"/>
            </a:endParaRPr>
          </a:p>
        </p:txBody>
      </p:sp>
      <p:sp>
        <p:nvSpPr>
          <p:cNvPr id="1457" name="Google Shape;1457;p158"/>
          <p:cNvSpPr/>
          <p:nvPr/>
        </p:nvSpPr>
        <p:spPr>
          <a:xfrm>
            <a:off x="3554100" y="2747113"/>
            <a:ext cx="14448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Speech to text</a:t>
            </a:r>
            <a:endParaRPr sz="1200">
              <a:latin typeface="Arimo"/>
              <a:ea typeface="Arimo"/>
              <a:cs typeface="Arimo"/>
              <a:sym typeface="Arimo"/>
            </a:endParaRPr>
          </a:p>
        </p:txBody>
      </p:sp>
      <p:cxnSp>
        <p:nvCxnSpPr>
          <p:cNvPr id="1458" name="Google Shape;1458;p158"/>
          <p:cNvCxnSpPr>
            <a:stCxn id="1454" idx="3"/>
            <a:endCxn id="1455" idx="1"/>
          </p:cNvCxnSpPr>
          <p:nvPr/>
        </p:nvCxnSpPr>
        <p:spPr>
          <a:xfrm flipH="1" rot="10800000">
            <a:off x="1789550" y="2125963"/>
            <a:ext cx="459900" cy="908400"/>
          </a:xfrm>
          <a:prstGeom prst="bentConnector3">
            <a:avLst>
              <a:gd fmla="val 49997" name="adj1"/>
            </a:avLst>
          </a:prstGeom>
          <a:noFill/>
          <a:ln cap="flat" cmpd="sng" w="9525">
            <a:solidFill>
              <a:srgbClr val="000000"/>
            </a:solidFill>
            <a:prstDash val="solid"/>
            <a:round/>
            <a:headEnd len="med" w="med" type="none"/>
            <a:tailEnd len="med" w="med" type="stealth"/>
          </a:ln>
        </p:spPr>
      </p:cxnSp>
      <p:cxnSp>
        <p:nvCxnSpPr>
          <p:cNvPr id="1459" name="Google Shape;1459;p158"/>
          <p:cNvCxnSpPr>
            <a:stCxn id="1454" idx="3"/>
            <a:endCxn id="1457" idx="1"/>
          </p:cNvCxnSpPr>
          <p:nvPr/>
        </p:nvCxnSpPr>
        <p:spPr>
          <a:xfrm>
            <a:off x="1789550" y="3034363"/>
            <a:ext cx="1764600" cy="0"/>
          </a:xfrm>
          <a:prstGeom prst="straightConnector1">
            <a:avLst/>
          </a:prstGeom>
          <a:noFill/>
          <a:ln cap="flat" cmpd="sng" w="9525">
            <a:solidFill>
              <a:srgbClr val="000000"/>
            </a:solidFill>
            <a:prstDash val="solid"/>
            <a:round/>
            <a:headEnd len="med" w="med" type="none"/>
            <a:tailEnd len="med" w="med" type="stealth"/>
          </a:ln>
        </p:spPr>
      </p:cxnSp>
      <p:cxnSp>
        <p:nvCxnSpPr>
          <p:cNvPr id="1460" name="Google Shape;1460;p158"/>
          <p:cNvCxnSpPr>
            <a:stCxn id="1455" idx="3"/>
            <a:endCxn id="1456" idx="1"/>
          </p:cNvCxnSpPr>
          <p:nvPr/>
        </p:nvCxnSpPr>
        <p:spPr>
          <a:xfrm>
            <a:off x="3319525" y="2125900"/>
            <a:ext cx="258300" cy="0"/>
          </a:xfrm>
          <a:prstGeom prst="straightConnector1">
            <a:avLst/>
          </a:prstGeom>
          <a:noFill/>
          <a:ln cap="flat" cmpd="sng" w="9525">
            <a:solidFill>
              <a:srgbClr val="000000"/>
            </a:solidFill>
            <a:prstDash val="solid"/>
            <a:round/>
            <a:headEnd len="med" w="med" type="none"/>
            <a:tailEnd len="med" w="med" type="stealth"/>
          </a:ln>
        </p:spPr>
      </p:cxnSp>
      <p:cxnSp>
        <p:nvCxnSpPr>
          <p:cNvPr id="1461" name="Google Shape;1461;p158"/>
          <p:cNvCxnSpPr>
            <a:stCxn id="1456" idx="2"/>
            <a:endCxn id="1457" idx="0"/>
          </p:cNvCxnSpPr>
          <p:nvPr/>
        </p:nvCxnSpPr>
        <p:spPr>
          <a:xfrm>
            <a:off x="4276500" y="2413075"/>
            <a:ext cx="0" cy="333900"/>
          </a:xfrm>
          <a:prstGeom prst="straightConnector1">
            <a:avLst/>
          </a:prstGeom>
          <a:noFill/>
          <a:ln cap="flat" cmpd="sng" w="9525">
            <a:solidFill>
              <a:srgbClr val="000000"/>
            </a:solidFill>
            <a:prstDash val="solid"/>
            <a:round/>
            <a:headEnd len="med" w="med" type="none"/>
            <a:tailEnd len="med" w="med" type="stealth"/>
          </a:ln>
        </p:spPr>
      </p:cxnSp>
      <p:sp>
        <p:nvSpPr>
          <p:cNvPr id="1462" name="Google Shape;1462;p158"/>
          <p:cNvSpPr/>
          <p:nvPr/>
        </p:nvSpPr>
        <p:spPr>
          <a:xfrm>
            <a:off x="5534200" y="2747113"/>
            <a:ext cx="14448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Correction &amp; summary</a:t>
            </a:r>
            <a:endParaRPr sz="1200">
              <a:latin typeface="Arimo"/>
              <a:ea typeface="Arimo"/>
              <a:cs typeface="Arimo"/>
              <a:sym typeface="Arimo"/>
            </a:endParaRPr>
          </a:p>
        </p:txBody>
      </p:sp>
      <p:cxnSp>
        <p:nvCxnSpPr>
          <p:cNvPr id="1463" name="Google Shape;1463;p158"/>
          <p:cNvCxnSpPr>
            <a:stCxn id="1457" idx="3"/>
            <a:endCxn id="1462" idx="1"/>
          </p:cNvCxnSpPr>
          <p:nvPr/>
        </p:nvCxnSpPr>
        <p:spPr>
          <a:xfrm>
            <a:off x="4998900" y="3034363"/>
            <a:ext cx="535200" cy="0"/>
          </a:xfrm>
          <a:prstGeom prst="straightConnector1">
            <a:avLst/>
          </a:prstGeom>
          <a:noFill/>
          <a:ln cap="flat" cmpd="sng" w="9525">
            <a:solidFill>
              <a:srgbClr val="000000"/>
            </a:solidFill>
            <a:prstDash val="solid"/>
            <a:round/>
            <a:headEnd len="med" w="med" type="none"/>
            <a:tailEnd len="med" w="med" type="stealth"/>
          </a:ln>
        </p:spPr>
      </p:cxnSp>
      <p:sp>
        <p:nvSpPr>
          <p:cNvPr id="1464" name="Google Shape;1464;p158"/>
          <p:cNvSpPr txBox="1"/>
          <p:nvPr/>
        </p:nvSpPr>
        <p:spPr>
          <a:xfrm>
            <a:off x="202650" y="350450"/>
            <a:ext cx="86427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latin typeface="Arimo"/>
                <a:ea typeface="Arimo"/>
                <a:cs typeface="Arimo"/>
                <a:sym typeface="Arimo"/>
              </a:rPr>
              <a:t>Approach 1:</a:t>
            </a:r>
            <a:r>
              <a:rPr b="1" lang="en" sz="1800">
                <a:solidFill>
                  <a:schemeClr val="dk1"/>
                </a:solidFill>
                <a:latin typeface="Arimo"/>
                <a:ea typeface="Arimo"/>
                <a:cs typeface="Arimo"/>
                <a:sym typeface="Arimo"/>
              </a:rPr>
              <a:t> </a:t>
            </a:r>
            <a:r>
              <a:rPr lang="en" sz="1800">
                <a:solidFill>
                  <a:schemeClr val="dk1"/>
                </a:solidFill>
                <a:latin typeface="Arimo"/>
                <a:ea typeface="Arimo"/>
                <a:cs typeface="Arimo"/>
                <a:sym typeface="Arimo"/>
              </a:rPr>
              <a:t>Sequential processing </a:t>
            </a:r>
            <a:endParaRPr sz="1800">
              <a:solidFill>
                <a:schemeClr val="dk1"/>
              </a:solidFill>
              <a:latin typeface="Arimo"/>
              <a:ea typeface="Arimo"/>
              <a:cs typeface="Arimo"/>
              <a:sym typeface="Arimo"/>
            </a:endParaRPr>
          </a:p>
        </p:txBody>
      </p:sp>
      <p:pic>
        <p:nvPicPr>
          <p:cNvPr id="1465" name="Google Shape;1465;p158"/>
          <p:cNvPicPr preferRelativeResize="0"/>
          <p:nvPr/>
        </p:nvPicPr>
        <p:blipFill rotWithShape="1">
          <a:blip r:embed="rId3">
            <a:alphaModFix/>
          </a:blip>
          <a:srcRect b="16279" l="19367" r="19787" t="16339"/>
          <a:stretch/>
        </p:blipFill>
        <p:spPr>
          <a:xfrm>
            <a:off x="6763450" y="2467866"/>
            <a:ext cx="457200" cy="511792"/>
          </a:xfrm>
          <a:prstGeom prst="rect">
            <a:avLst/>
          </a:prstGeom>
          <a:noFill/>
          <a:ln>
            <a:noFill/>
          </a:ln>
        </p:spPr>
      </p:pic>
      <p:pic>
        <p:nvPicPr>
          <p:cNvPr id="1466" name="Google Shape;1466;p158"/>
          <p:cNvPicPr preferRelativeResize="0"/>
          <p:nvPr/>
        </p:nvPicPr>
        <p:blipFill>
          <a:blip r:embed="rId4">
            <a:alphaModFix/>
          </a:blip>
          <a:stretch>
            <a:fillRect/>
          </a:stretch>
        </p:blipFill>
        <p:spPr>
          <a:xfrm>
            <a:off x="4799750" y="1548949"/>
            <a:ext cx="457201" cy="457201"/>
          </a:xfrm>
          <a:prstGeom prst="rect">
            <a:avLst/>
          </a:prstGeom>
          <a:noFill/>
          <a:ln>
            <a:noFill/>
          </a:ln>
        </p:spPr>
      </p:pic>
      <p:pic>
        <p:nvPicPr>
          <p:cNvPr id="1467" name="Google Shape;1467;p158"/>
          <p:cNvPicPr preferRelativeResize="0"/>
          <p:nvPr/>
        </p:nvPicPr>
        <p:blipFill>
          <a:blip r:embed="rId4">
            <a:alphaModFix/>
          </a:blip>
          <a:stretch>
            <a:fillRect/>
          </a:stretch>
        </p:blipFill>
        <p:spPr>
          <a:xfrm>
            <a:off x="4799750" y="2495124"/>
            <a:ext cx="457201" cy="457201"/>
          </a:xfrm>
          <a:prstGeom prst="rect">
            <a:avLst/>
          </a:prstGeom>
          <a:noFill/>
          <a:ln>
            <a:noFill/>
          </a:ln>
        </p:spPr>
      </p:pic>
      <p:sp>
        <p:nvSpPr>
          <p:cNvPr id="1468" name="Google Shape;1468;p158"/>
          <p:cNvSpPr/>
          <p:nvPr/>
        </p:nvSpPr>
        <p:spPr>
          <a:xfrm>
            <a:off x="7488925" y="2747113"/>
            <a:ext cx="14448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Display to user</a:t>
            </a:r>
            <a:endParaRPr sz="1200">
              <a:latin typeface="Arimo"/>
              <a:ea typeface="Arimo"/>
              <a:cs typeface="Arimo"/>
              <a:sym typeface="Arimo"/>
            </a:endParaRPr>
          </a:p>
        </p:txBody>
      </p:sp>
      <p:cxnSp>
        <p:nvCxnSpPr>
          <p:cNvPr id="1469" name="Google Shape;1469;p158"/>
          <p:cNvCxnSpPr>
            <a:stCxn id="1462" idx="3"/>
            <a:endCxn id="1468" idx="1"/>
          </p:cNvCxnSpPr>
          <p:nvPr/>
        </p:nvCxnSpPr>
        <p:spPr>
          <a:xfrm>
            <a:off x="6979000" y="3034363"/>
            <a:ext cx="510000" cy="0"/>
          </a:xfrm>
          <a:prstGeom prst="straightConnector1">
            <a:avLst/>
          </a:prstGeom>
          <a:noFill/>
          <a:ln cap="flat" cmpd="sng" w="9525">
            <a:solidFill>
              <a:srgbClr val="000000"/>
            </a:solidFill>
            <a:prstDash val="solid"/>
            <a:round/>
            <a:headEnd len="med" w="med" type="none"/>
            <a:tailEnd len="med" w="med" type="stealth"/>
          </a:ln>
        </p:spPr>
      </p:cxnSp>
      <p:sp>
        <p:nvSpPr>
          <p:cNvPr id="1470" name="Google Shape;1470;p158"/>
          <p:cNvSpPr/>
          <p:nvPr/>
        </p:nvSpPr>
        <p:spPr>
          <a:xfrm>
            <a:off x="5534200" y="1838638"/>
            <a:ext cx="1444800" cy="5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rimo"/>
                <a:ea typeface="Arimo"/>
                <a:cs typeface="Arimo"/>
                <a:sym typeface="Arimo"/>
              </a:rPr>
              <a:t>Database saving</a:t>
            </a:r>
            <a:endParaRPr sz="1200">
              <a:latin typeface="Arimo"/>
              <a:ea typeface="Arimo"/>
              <a:cs typeface="Arimo"/>
              <a:sym typeface="Arimo"/>
            </a:endParaRPr>
          </a:p>
        </p:txBody>
      </p:sp>
      <p:pic>
        <p:nvPicPr>
          <p:cNvPr id="1471" name="Google Shape;1471;p158"/>
          <p:cNvPicPr preferRelativeResize="0"/>
          <p:nvPr/>
        </p:nvPicPr>
        <p:blipFill>
          <a:blip r:embed="rId5">
            <a:alphaModFix/>
          </a:blip>
          <a:stretch>
            <a:fillRect/>
          </a:stretch>
        </p:blipFill>
        <p:spPr>
          <a:xfrm>
            <a:off x="6784861" y="1548938"/>
            <a:ext cx="457200" cy="457200"/>
          </a:xfrm>
          <a:prstGeom prst="rect">
            <a:avLst/>
          </a:prstGeom>
          <a:noFill/>
          <a:ln>
            <a:noFill/>
          </a:ln>
        </p:spPr>
      </p:pic>
      <p:cxnSp>
        <p:nvCxnSpPr>
          <p:cNvPr id="1472" name="Google Shape;1472;p158"/>
          <p:cNvCxnSpPr>
            <a:stCxn id="1462" idx="0"/>
            <a:endCxn id="1470" idx="2"/>
          </p:cNvCxnSpPr>
          <p:nvPr/>
        </p:nvCxnSpPr>
        <p:spPr>
          <a:xfrm rot="10800000">
            <a:off x="6256600" y="2413213"/>
            <a:ext cx="0" cy="333900"/>
          </a:xfrm>
          <a:prstGeom prst="straightConnector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59"/>
          <p:cNvSpPr txBox="1"/>
          <p:nvPr>
            <p:ph idx="12" type="sldNum"/>
          </p:nvPr>
        </p:nvSpPr>
        <p:spPr>
          <a:xfrm>
            <a:off x="4229100" y="3277325"/>
            <a:ext cx="211500" cy="732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sz="700"/>
          </a:p>
        </p:txBody>
      </p:sp>
      <p:sp>
        <p:nvSpPr>
          <p:cNvPr id="1478" name="Google Shape;1478;p159"/>
          <p:cNvSpPr txBox="1"/>
          <p:nvPr>
            <p:ph idx="1" type="subTitle"/>
          </p:nvPr>
        </p:nvSpPr>
        <p:spPr>
          <a:xfrm>
            <a:off x="269050" y="78550"/>
            <a:ext cx="8609700" cy="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modelling</a:t>
            </a:r>
            <a:endParaRPr/>
          </a:p>
        </p:txBody>
      </p:sp>
      <p:sp>
        <p:nvSpPr>
          <p:cNvPr id="1479" name="Google Shape;1479;p159"/>
          <p:cNvSpPr txBox="1"/>
          <p:nvPr/>
        </p:nvSpPr>
        <p:spPr>
          <a:xfrm>
            <a:off x="190500" y="254500"/>
            <a:ext cx="8609700" cy="47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2400">
                <a:solidFill>
                  <a:srgbClr val="53575A"/>
                </a:solidFill>
                <a:latin typeface="Arimo"/>
                <a:ea typeface="Arimo"/>
                <a:cs typeface="Arimo"/>
                <a:sym typeface="Arimo"/>
              </a:rPr>
              <a:t>I.1. Model training - Face multiclass classification</a:t>
            </a:r>
            <a:endParaRPr sz="2400">
              <a:solidFill>
                <a:srgbClr val="53575A"/>
              </a:solidFill>
              <a:latin typeface="Arimo"/>
              <a:ea typeface="Arimo"/>
              <a:cs typeface="Arimo"/>
              <a:sym typeface="Arimo"/>
            </a:endParaRPr>
          </a:p>
        </p:txBody>
      </p:sp>
      <p:grpSp>
        <p:nvGrpSpPr>
          <p:cNvPr id="1480" name="Google Shape;1480;p159"/>
          <p:cNvGrpSpPr/>
          <p:nvPr/>
        </p:nvGrpSpPr>
        <p:grpSpPr>
          <a:xfrm>
            <a:off x="1528750" y="1868481"/>
            <a:ext cx="6488850" cy="1709775"/>
            <a:chOff x="2621750" y="6481850"/>
            <a:chExt cx="12977700" cy="3419550"/>
          </a:xfrm>
        </p:grpSpPr>
        <p:sp>
          <p:nvSpPr>
            <p:cNvPr id="1481" name="Google Shape;1481;p159"/>
            <p:cNvSpPr/>
            <p:nvPr/>
          </p:nvSpPr>
          <p:spPr>
            <a:xfrm>
              <a:off x="2664625" y="7592650"/>
              <a:ext cx="2401500" cy="1188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Load image</a:t>
              </a:r>
              <a:endParaRPr sz="1300"/>
            </a:p>
          </p:txBody>
        </p:sp>
        <p:sp>
          <p:nvSpPr>
            <p:cNvPr id="1482" name="Google Shape;1482;p159"/>
            <p:cNvSpPr/>
            <p:nvPr/>
          </p:nvSpPr>
          <p:spPr>
            <a:xfrm>
              <a:off x="6175738" y="7592650"/>
              <a:ext cx="2401500" cy="1188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Find face</a:t>
              </a:r>
              <a:endParaRPr sz="1300"/>
            </a:p>
          </p:txBody>
        </p:sp>
        <p:sp>
          <p:nvSpPr>
            <p:cNvPr id="1483" name="Google Shape;1483;p159"/>
            <p:cNvSpPr/>
            <p:nvPr/>
          </p:nvSpPr>
          <p:spPr>
            <a:xfrm>
              <a:off x="9686850" y="7592650"/>
              <a:ext cx="2401500" cy="1188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Get face embeddings</a:t>
              </a:r>
              <a:endParaRPr sz="1300"/>
            </a:p>
          </p:txBody>
        </p:sp>
        <p:sp>
          <p:nvSpPr>
            <p:cNvPr id="1484" name="Google Shape;1484;p159"/>
            <p:cNvSpPr/>
            <p:nvPr/>
          </p:nvSpPr>
          <p:spPr>
            <a:xfrm>
              <a:off x="13197950" y="7592650"/>
              <a:ext cx="2401500" cy="1188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Predict tag</a:t>
              </a:r>
              <a:endParaRPr sz="1300"/>
            </a:p>
          </p:txBody>
        </p:sp>
        <p:cxnSp>
          <p:nvCxnSpPr>
            <p:cNvPr id="1485" name="Google Shape;1485;p159"/>
            <p:cNvCxnSpPr>
              <a:stCxn id="1481" idx="3"/>
              <a:endCxn id="1482" idx="1"/>
            </p:cNvCxnSpPr>
            <p:nvPr/>
          </p:nvCxnSpPr>
          <p:spPr>
            <a:xfrm>
              <a:off x="5066125" y="8186950"/>
              <a:ext cx="1109700" cy="0"/>
            </a:xfrm>
            <a:prstGeom prst="straightConnector1">
              <a:avLst/>
            </a:prstGeom>
            <a:noFill/>
            <a:ln cap="flat" cmpd="sng" w="28575">
              <a:solidFill>
                <a:srgbClr val="000000"/>
              </a:solidFill>
              <a:prstDash val="solid"/>
              <a:round/>
              <a:headEnd len="med" w="med" type="none"/>
              <a:tailEnd len="med" w="med" type="triangle"/>
            </a:ln>
          </p:spPr>
        </p:cxnSp>
        <p:cxnSp>
          <p:nvCxnSpPr>
            <p:cNvPr id="1486" name="Google Shape;1486;p159"/>
            <p:cNvCxnSpPr>
              <a:stCxn id="1482" idx="3"/>
              <a:endCxn id="1483" idx="1"/>
            </p:cNvCxnSpPr>
            <p:nvPr/>
          </p:nvCxnSpPr>
          <p:spPr>
            <a:xfrm>
              <a:off x="8577238" y="8186950"/>
              <a:ext cx="1109700" cy="0"/>
            </a:xfrm>
            <a:prstGeom prst="straightConnector1">
              <a:avLst/>
            </a:prstGeom>
            <a:noFill/>
            <a:ln cap="flat" cmpd="sng" w="28575">
              <a:solidFill>
                <a:srgbClr val="000000"/>
              </a:solidFill>
              <a:prstDash val="solid"/>
              <a:round/>
              <a:headEnd len="med" w="med" type="none"/>
              <a:tailEnd len="med" w="med" type="triangle"/>
            </a:ln>
          </p:spPr>
        </p:cxnSp>
        <p:cxnSp>
          <p:nvCxnSpPr>
            <p:cNvPr id="1487" name="Google Shape;1487;p159"/>
            <p:cNvCxnSpPr>
              <a:stCxn id="1483" idx="3"/>
              <a:endCxn id="1484" idx="1"/>
            </p:cNvCxnSpPr>
            <p:nvPr/>
          </p:nvCxnSpPr>
          <p:spPr>
            <a:xfrm>
              <a:off x="12088350" y="8186950"/>
              <a:ext cx="1109700" cy="0"/>
            </a:xfrm>
            <a:prstGeom prst="straightConnector1">
              <a:avLst/>
            </a:prstGeom>
            <a:noFill/>
            <a:ln cap="flat" cmpd="sng" w="28575">
              <a:solidFill>
                <a:srgbClr val="000000"/>
              </a:solidFill>
              <a:prstDash val="solid"/>
              <a:round/>
              <a:headEnd len="med" w="med" type="none"/>
              <a:tailEnd len="med" w="med" type="triangle"/>
            </a:ln>
          </p:spPr>
        </p:cxnSp>
        <p:sp>
          <p:nvSpPr>
            <p:cNvPr id="1488" name="Google Shape;1488;p159"/>
            <p:cNvSpPr/>
            <p:nvPr/>
          </p:nvSpPr>
          <p:spPr>
            <a:xfrm>
              <a:off x="2664625" y="6481850"/>
              <a:ext cx="12934800" cy="9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0.2873 seconds</a:t>
              </a:r>
              <a:endParaRPr sz="1300"/>
            </a:p>
          </p:txBody>
        </p:sp>
        <p:sp>
          <p:nvSpPr>
            <p:cNvPr id="1489" name="Google Shape;1489;p159"/>
            <p:cNvSpPr/>
            <p:nvPr/>
          </p:nvSpPr>
          <p:spPr>
            <a:xfrm>
              <a:off x="2621750" y="8947400"/>
              <a:ext cx="2444400" cy="9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0.0149 sec</a:t>
              </a:r>
              <a:endParaRPr sz="1300"/>
            </a:p>
          </p:txBody>
        </p:sp>
        <p:sp>
          <p:nvSpPr>
            <p:cNvPr id="1490" name="Google Shape;1490;p159"/>
            <p:cNvSpPr/>
            <p:nvPr/>
          </p:nvSpPr>
          <p:spPr>
            <a:xfrm>
              <a:off x="9686850" y="8947400"/>
              <a:ext cx="2401500" cy="9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0.076 sec</a:t>
              </a:r>
              <a:endParaRPr sz="1300"/>
            </a:p>
          </p:txBody>
        </p:sp>
        <p:sp>
          <p:nvSpPr>
            <p:cNvPr id="1491" name="Google Shape;1491;p159"/>
            <p:cNvSpPr/>
            <p:nvPr/>
          </p:nvSpPr>
          <p:spPr>
            <a:xfrm>
              <a:off x="6175750" y="8947400"/>
              <a:ext cx="2401500" cy="9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0.193 sec</a:t>
              </a:r>
              <a:endParaRPr sz="1300"/>
            </a:p>
          </p:txBody>
        </p:sp>
        <p:sp>
          <p:nvSpPr>
            <p:cNvPr id="1492" name="Google Shape;1492;p159"/>
            <p:cNvSpPr/>
            <p:nvPr/>
          </p:nvSpPr>
          <p:spPr>
            <a:xfrm>
              <a:off x="13197950" y="8947400"/>
              <a:ext cx="2401500" cy="9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0.0035 sec</a:t>
              </a:r>
              <a:endParaRPr sz="1300"/>
            </a:p>
          </p:txBody>
        </p:sp>
      </p:grpSp>
      <p:sp>
        <p:nvSpPr>
          <p:cNvPr id="1493" name="Google Shape;1493;p159"/>
          <p:cNvSpPr/>
          <p:nvPr/>
        </p:nvSpPr>
        <p:spPr>
          <a:xfrm>
            <a:off x="190500" y="1993459"/>
            <a:ext cx="1200900" cy="1463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t>Average over 100 pictures</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starlab 1.0">
  <a:themeElements>
    <a:clrScheme name="Simple Light">
      <a:dk1>
        <a:srgbClr val="464A4D"/>
      </a:dk1>
      <a:lt1>
        <a:srgbClr val="656A6D"/>
      </a:lt1>
      <a:dk2>
        <a:srgbClr val="B6BABD"/>
      </a:dk2>
      <a:lt2>
        <a:srgbClr val="EFF0F0"/>
      </a:lt2>
      <a:accent1>
        <a:srgbClr val="FFFFFF"/>
      </a:accent1>
      <a:accent2>
        <a:srgbClr val="FFFF00"/>
      </a:accent2>
      <a:accent3>
        <a:srgbClr val="EFF0F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nstarlab 1.0">
  <a:themeElements>
    <a:clrScheme name="Simple Light">
      <a:dk1>
        <a:srgbClr val="53575A"/>
      </a:dk1>
      <a:lt1>
        <a:srgbClr val="888B8D"/>
      </a:lt1>
      <a:dk2>
        <a:srgbClr val="B0B3B2"/>
      </a:dk2>
      <a:lt2>
        <a:srgbClr val="EEEEEE"/>
      </a:lt2>
      <a:accent1>
        <a:srgbClr val="FFFFFF"/>
      </a:accent1>
      <a:accent2>
        <a:srgbClr val="FFFF00"/>
      </a:accent2>
      <a:accent3>
        <a:srgbClr val="EFF0F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onstarlab 1.0">
  <a:themeElements>
    <a:clrScheme name="Simple Light">
      <a:dk1>
        <a:srgbClr val="53575A"/>
      </a:dk1>
      <a:lt1>
        <a:srgbClr val="888B8D"/>
      </a:lt1>
      <a:dk2>
        <a:srgbClr val="B0B3B2"/>
      </a:dk2>
      <a:lt2>
        <a:srgbClr val="EEEEEE"/>
      </a:lt2>
      <a:accent1>
        <a:srgbClr val="FFFFFF"/>
      </a:accent1>
      <a:accent2>
        <a:srgbClr val="FFFF00"/>
      </a:accent2>
      <a:accent3>
        <a:srgbClr val="EFF0F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onstarlab 1.0">
  <a:themeElements>
    <a:clrScheme name="Simple Light">
      <a:dk1>
        <a:srgbClr val="53575A"/>
      </a:dk1>
      <a:lt1>
        <a:srgbClr val="888B8D"/>
      </a:lt1>
      <a:dk2>
        <a:srgbClr val="B0B3B2"/>
      </a:dk2>
      <a:lt2>
        <a:srgbClr val="EEEEEE"/>
      </a:lt2>
      <a:accent1>
        <a:srgbClr val="FFFFFF"/>
      </a:accent1>
      <a:accent2>
        <a:srgbClr val="FFFF00"/>
      </a:accent2>
      <a:accent3>
        <a:srgbClr val="EFF0F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